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9" r:id="rId2"/>
  </p:sldMasterIdLst>
  <p:notesMasterIdLst>
    <p:notesMasterId r:id="rId49"/>
  </p:notesMasterIdLst>
  <p:handoutMasterIdLst>
    <p:handoutMasterId r:id="rId50"/>
  </p:handoutMasterIdLst>
  <p:sldIdLst>
    <p:sldId id="704" r:id="rId3"/>
    <p:sldId id="886" r:id="rId4"/>
    <p:sldId id="817" r:id="rId5"/>
    <p:sldId id="819" r:id="rId6"/>
    <p:sldId id="883" r:id="rId7"/>
    <p:sldId id="821" r:id="rId8"/>
    <p:sldId id="854" r:id="rId9"/>
    <p:sldId id="820" r:id="rId10"/>
    <p:sldId id="822" r:id="rId11"/>
    <p:sldId id="881" r:id="rId12"/>
    <p:sldId id="855" r:id="rId13"/>
    <p:sldId id="887" r:id="rId14"/>
    <p:sldId id="826" r:id="rId15"/>
    <p:sldId id="841" r:id="rId16"/>
    <p:sldId id="842" r:id="rId17"/>
    <p:sldId id="859" r:id="rId18"/>
    <p:sldId id="860" r:id="rId19"/>
    <p:sldId id="888" r:id="rId20"/>
    <p:sldId id="839" r:id="rId21"/>
    <p:sldId id="862" r:id="rId22"/>
    <p:sldId id="864" r:id="rId23"/>
    <p:sldId id="884" r:id="rId24"/>
    <p:sldId id="865" r:id="rId25"/>
    <p:sldId id="866" r:id="rId26"/>
    <p:sldId id="867" r:id="rId27"/>
    <p:sldId id="892" r:id="rId28"/>
    <p:sldId id="878" r:id="rId29"/>
    <p:sldId id="882" r:id="rId30"/>
    <p:sldId id="728" r:id="rId31"/>
    <p:sldId id="719" r:id="rId32"/>
    <p:sldId id="848" r:id="rId33"/>
    <p:sldId id="870" r:id="rId34"/>
    <p:sldId id="871" r:id="rId35"/>
    <p:sldId id="879" r:id="rId36"/>
    <p:sldId id="889" r:id="rId37"/>
    <p:sldId id="890" r:id="rId38"/>
    <p:sldId id="891" r:id="rId39"/>
    <p:sldId id="873" r:id="rId40"/>
    <p:sldId id="874" r:id="rId41"/>
    <p:sldId id="869" r:id="rId42"/>
    <p:sldId id="875" r:id="rId43"/>
    <p:sldId id="726" r:id="rId44"/>
    <p:sldId id="877" r:id="rId45"/>
    <p:sldId id="858" r:id="rId46"/>
    <p:sldId id="885" r:id="rId47"/>
    <p:sldId id="76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619428"/>
    <a:srgbClr val="6666FF"/>
    <a:srgbClr val="FF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77" autoAdjust="0"/>
    <p:restoredTop sz="80282" autoAdjust="0"/>
  </p:normalViewPr>
  <p:slideViewPr>
    <p:cSldViewPr>
      <p:cViewPr>
        <p:scale>
          <a:sx n="75" d="100"/>
          <a:sy n="75" d="100"/>
        </p:scale>
        <p:origin x="-88" y="-80"/>
      </p:cViewPr>
      <p:guideLst>
        <p:guide orient="horz" pos="2160"/>
        <p:guide pos="2880"/>
      </p:guideLst>
    </p:cSldViewPr>
  </p:slideViewPr>
  <p:notesTextViewPr>
    <p:cViewPr>
      <p:scale>
        <a:sx n="100" d="100"/>
        <a:sy n="100" d="100"/>
      </p:scale>
      <p:origin x="0" y="0"/>
    </p:cViewPr>
  </p:notesTextViewPr>
  <p:sorterViewPr>
    <p:cViewPr>
      <p:scale>
        <a:sx n="163" d="100"/>
        <a:sy n="163" d="100"/>
      </p:scale>
      <p:origin x="0" y="214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_rels/data1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2B90F-0A39-47EB-B795-F096430CA984}" type="doc">
      <dgm:prSet loTypeId="urn:microsoft.com/office/officeart/2005/8/layout/radial6" loCatId="cycle" qsTypeId="urn:microsoft.com/office/officeart/2005/8/quickstyle/3d1" qsCatId="3D" csTypeId="urn:microsoft.com/office/officeart/2005/8/colors/colorful2" csCatId="colorful" phldr="1"/>
      <dgm:spPr/>
      <dgm:t>
        <a:bodyPr/>
        <a:lstStyle/>
        <a:p>
          <a:endParaRPr lang="en-US"/>
        </a:p>
      </dgm:t>
    </dgm:pt>
    <dgm:pt modelId="{8D0E75B4-0BF4-413C-A3F1-ACFEA7DD9F4F}">
      <dgm:prSet phldrT="[Text]" custT="1"/>
      <dgm:spPr/>
      <dgm:t>
        <a:bodyPr/>
        <a:lstStyle/>
        <a:p>
          <a:r>
            <a:rPr lang="en-US" sz="2200" dirty="0" smtClean="0"/>
            <a:t>Clinical Care</a:t>
          </a:r>
          <a:endParaRPr lang="en-US" sz="2200" dirty="0"/>
        </a:p>
      </dgm:t>
    </dgm:pt>
    <dgm:pt modelId="{1A711F4D-54E5-4F15-B9E4-CADF2710866A}" type="parTrans" cxnId="{29C5D62A-741D-450D-95C0-753DF148FB6C}">
      <dgm:prSet/>
      <dgm:spPr/>
      <dgm:t>
        <a:bodyPr/>
        <a:lstStyle/>
        <a:p>
          <a:endParaRPr lang="en-US"/>
        </a:p>
      </dgm:t>
    </dgm:pt>
    <dgm:pt modelId="{5EF19DF0-FD9E-41C8-AC2C-635308FBF50F}" type="sibTrans" cxnId="{29C5D62A-741D-450D-95C0-753DF148FB6C}">
      <dgm:prSet/>
      <dgm:spPr/>
      <dgm:t>
        <a:bodyPr/>
        <a:lstStyle/>
        <a:p>
          <a:endParaRPr lang="en-US"/>
        </a:p>
      </dgm:t>
    </dgm:pt>
    <dgm:pt modelId="{9B6E688E-E453-4E10-B270-A1485B5CD251}">
      <dgm:prSet phldrT="[Text]" custT="1"/>
      <dgm:spPr>
        <a:solidFill>
          <a:srgbClr val="92D050"/>
        </a:solidFill>
        <a:ln w="28575">
          <a:solidFill>
            <a:srgbClr val="C00000"/>
          </a:solidFill>
        </a:ln>
      </dgm:spPr>
      <dgm:t>
        <a:bodyPr/>
        <a:lstStyle/>
        <a:p>
          <a:r>
            <a:rPr lang="en-US" sz="2200" dirty="0" smtClean="0">
              <a:solidFill>
                <a:srgbClr val="C00000"/>
              </a:solidFill>
            </a:rPr>
            <a:t>Research</a:t>
          </a:r>
          <a:endParaRPr lang="en-US" sz="2200" dirty="0">
            <a:solidFill>
              <a:srgbClr val="C00000"/>
            </a:solidFill>
          </a:endParaRPr>
        </a:p>
      </dgm:t>
    </dgm:pt>
    <dgm:pt modelId="{3A642626-86A9-4E4C-8885-5840AA0627B2}" type="parTrans" cxnId="{678A3465-6ADE-4AE0-8B7D-89FA0D518DFC}">
      <dgm:prSet/>
      <dgm:spPr/>
      <dgm:t>
        <a:bodyPr/>
        <a:lstStyle/>
        <a:p>
          <a:endParaRPr lang="en-US"/>
        </a:p>
      </dgm:t>
    </dgm:pt>
    <dgm:pt modelId="{A7286CD5-3000-44CE-8916-78CF006F5B97}" type="sibTrans" cxnId="{678A3465-6ADE-4AE0-8B7D-89FA0D518DFC}">
      <dgm:prSet/>
      <dgm:spPr>
        <a:solidFill>
          <a:srgbClr val="92D050"/>
        </a:solidFill>
      </dgm:spPr>
      <dgm:t>
        <a:bodyPr/>
        <a:lstStyle/>
        <a:p>
          <a:endParaRPr lang="en-US"/>
        </a:p>
      </dgm:t>
    </dgm:pt>
    <dgm:pt modelId="{C1F8EA3D-FD19-4B7F-AFDB-7A5C2B743DB5}">
      <dgm:prSet phldrT="[Text]" custT="1"/>
      <dgm:spPr>
        <a:solidFill>
          <a:schemeClr val="accent6"/>
        </a:solidFill>
      </dgm:spPr>
      <dgm:t>
        <a:bodyPr/>
        <a:lstStyle/>
        <a:p>
          <a:r>
            <a:rPr lang="en-US" sz="2400" dirty="0" smtClean="0"/>
            <a:t>Education</a:t>
          </a:r>
          <a:endParaRPr lang="en-US" sz="2400" dirty="0"/>
        </a:p>
      </dgm:t>
    </dgm:pt>
    <dgm:pt modelId="{2ED68EE2-9489-4AD9-9682-659DB4411613}" type="parTrans" cxnId="{04315795-BCDD-44C7-B3DD-A1B125735001}">
      <dgm:prSet/>
      <dgm:spPr/>
      <dgm:t>
        <a:bodyPr/>
        <a:lstStyle/>
        <a:p>
          <a:endParaRPr lang="en-US"/>
        </a:p>
      </dgm:t>
    </dgm:pt>
    <dgm:pt modelId="{451CEEBE-9482-4313-8B24-9382CD29B83B}" type="sibTrans" cxnId="{04315795-BCDD-44C7-B3DD-A1B125735001}">
      <dgm:prSet/>
      <dgm:spPr>
        <a:solidFill>
          <a:srgbClr val="92D050"/>
        </a:solidFill>
      </dgm:spPr>
      <dgm:t>
        <a:bodyPr/>
        <a:lstStyle/>
        <a:p>
          <a:endParaRPr lang="en-US"/>
        </a:p>
      </dgm:t>
    </dgm:pt>
    <dgm:pt modelId="{55046347-C66B-40CE-9E94-ADFA9475C37B}">
      <dgm:prSet phldrT="[Text]" custT="1"/>
      <dgm:spPr>
        <a:solidFill>
          <a:srgbClr val="619428"/>
        </a:solidFill>
      </dgm:spPr>
      <dgm:t>
        <a:bodyPr/>
        <a:lstStyle/>
        <a:p>
          <a:r>
            <a:rPr lang="en-US" sz="2200" dirty="0" smtClean="0"/>
            <a:t>Governance</a:t>
          </a:r>
          <a:endParaRPr lang="en-US" sz="2200" dirty="0"/>
        </a:p>
      </dgm:t>
    </dgm:pt>
    <dgm:pt modelId="{F580F283-10E2-4C06-917D-CEB591F7AFFC}" type="parTrans" cxnId="{0B0C7C5B-7654-4D47-AED2-158ED0821E03}">
      <dgm:prSet/>
      <dgm:spPr/>
      <dgm:t>
        <a:bodyPr/>
        <a:lstStyle/>
        <a:p>
          <a:endParaRPr lang="en-US"/>
        </a:p>
      </dgm:t>
    </dgm:pt>
    <dgm:pt modelId="{E66F6968-3307-4AF5-BFB7-63CD6EF27028}" type="sibTrans" cxnId="{0B0C7C5B-7654-4D47-AED2-158ED0821E03}">
      <dgm:prSet/>
      <dgm:spPr>
        <a:solidFill>
          <a:schemeClr val="tx2">
            <a:lumMod val="40000"/>
            <a:lumOff val="60000"/>
          </a:schemeClr>
        </a:solidFill>
      </dgm:spPr>
      <dgm:t>
        <a:bodyPr/>
        <a:lstStyle/>
        <a:p>
          <a:endParaRPr lang="en-US"/>
        </a:p>
      </dgm:t>
    </dgm:pt>
    <dgm:pt modelId="{C08A126C-3D38-46A3-9B78-FD8F12DA7BDA}">
      <dgm:prSet phldrT="[Text]"/>
      <dgm:spPr>
        <a:solidFill>
          <a:schemeClr val="accent5"/>
        </a:solidFill>
      </dgm:spPr>
      <dgm:t>
        <a:bodyPr/>
        <a:lstStyle/>
        <a:p>
          <a:r>
            <a:rPr lang="en-US" dirty="0" smtClean="0"/>
            <a:t>Patient, Family &amp; Community Partnership</a:t>
          </a:r>
          <a:endParaRPr lang="en-US" dirty="0"/>
        </a:p>
      </dgm:t>
    </dgm:pt>
    <dgm:pt modelId="{3116679F-2124-4175-8A79-2C8151E01ABF}" type="sibTrans" cxnId="{3085265B-03AD-4E01-8114-51BA09793828}">
      <dgm:prSet/>
      <dgm:spPr/>
      <dgm:t>
        <a:bodyPr/>
        <a:lstStyle/>
        <a:p>
          <a:endParaRPr lang="en-US"/>
        </a:p>
      </dgm:t>
    </dgm:pt>
    <dgm:pt modelId="{43B415BB-921D-4D93-BE30-AD6BC692C4C2}" type="parTrans" cxnId="{3085265B-03AD-4E01-8114-51BA09793828}">
      <dgm:prSet/>
      <dgm:spPr/>
      <dgm:t>
        <a:bodyPr/>
        <a:lstStyle/>
        <a:p>
          <a:endParaRPr lang="en-US"/>
        </a:p>
      </dgm:t>
    </dgm:pt>
    <dgm:pt modelId="{70D7627A-DA16-4671-B1B4-6666BC034547}" type="pres">
      <dgm:prSet presAssocID="{AC92B90F-0A39-47EB-B795-F096430CA984}" presName="Name0" presStyleCnt="0">
        <dgm:presLayoutVars>
          <dgm:chMax val="1"/>
          <dgm:dir/>
          <dgm:animLvl val="ctr"/>
          <dgm:resizeHandles val="exact"/>
        </dgm:presLayoutVars>
      </dgm:prSet>
      <dgm:spPr/>
      <dgm:t>
        <a:bodyPr/>
        <a:lstStyle/>
        <a:p>
          <a:endParaRPr lang="en-US"/>
        </a:p>
      </dgm:t>
    </dgm:pt>
    <dgm:pt modelId="{97AB08DE-4CA0-49B9-B939-4742CB350E49}" type="pres">
      <dgm:prSet presAssocID="{C08A126C-3D38-46A3-9B78-FD8F12DA7BDA}" presName="centerShape" presStyleLbl="node0" presStyleIdx="0" presStyleCnt="1" custScaleX="138180" custScaleY="137377" custLinFactNeighborX="-502" custLinFactNeighborY="-596"/>
      <dgm:spPr/>
      <dgm:t>
        <a:bodyPr/>
        <a:lstStyle/>
        <a:p>
          <a:endParaRPr lang="en-US"/>
        </a:p>
      </dgm:t>
    </dgm:pt>
    <dgm:pt modelId="{38CC8CCE-92EF-4D56-B897-D1AAACABA0A2}" type="pres">
      <dgm:prSet presAssocID="{8D0E75B4-0BF4-413C-A3F1-ACFEA7DD9F4F}" presName="node" presStyleLbl="node1" presStyleIdx="0" presStyleCnt="4" custScaleX="157944" custScaleY="93346" custRadScaleRad="100015" custRadScaleInc="-3270">
        <dgm:presLayoutVars>
          <dgm:bulletEnabled val="1"/>
        </dgm:presLayoutVars>
      </dgm:prSet>
      <dgm:spPr/>
      <dgm:t>
        <a:bodyPr/>
        <a:lstStyle/>
        <a:p>
          <a:endParaRPr lang="en-US"/>
        </a:p>
      </dgm:t>
    </dgm:pt>
    <dgm:pt modelId="{F2B3F75F-EE1F-477A-ABA7-97F793140087}" type="pres">
      <dgm:prSet presAssocID="{8D0E75B4-0BF4-413C-A3F1-ACFEA7DD9F4F}" presName="dummy" presStyleCnt="0"/>
      <dgm:spPr/>
      <dgm:t>
        <a:bodyPr/>
        <a:lstStyle/>
        <a:p>
          <a:endParaRPr lang="en-US"/>
        </a:p>
      </dgm:t>
    </dgm:pt>
    <dgm:pt modelId="{2EE4C492-61EC-4227-9FCF-F8A633E85D9A}" type="pres">
      <dgm:prSet presAssocID="{5EF19DF0-FD9E-41C8-AC2C-635308FBF50F}" presName="sibTrans" presStyleLbl="sibTrans2D1" presStyleIdx="0" presStyleCnt="4"/>
      <dgm:spPr/>
      <dgm:t>
        <a:bodyPr/>
        <a:lstStyle/>
        <a:p>
          <a:endParaRPr lang="en-US"/>
        </a:p>
      </dgm:t>
    </dgm:pt>
    <dgm:pt modelId="{4614789A-C87A-4977-9244-82A08A3EC200}" type="pres">
      <dgm:prSet presAssocID="{9B6E688E-E453-4E10-B270-A1485B5CD251}" presName="node" presStyleLbl="node1" presStyleIdx="1" presStyleCnt="4" custScaleX="144162" custRadScaleRad="113385">
        <dgm:presLayoutVars>
          <dgm:bulletEnabled val="1"/>
        </dgm:presLayoutVars>
      </dgm:prSet>
      <dgm:spPr/>
      <dgm:t>
        <a:bodyPr/>
        <a:lstStyle/>
        <a:p>
          <a:endParaRPr lang="en-US"/>
        </a:p>
      </dgm:t>
    </dgm:pt>
    <dgm:pt modelId="{3689F831-4352-45CD-8B82-B43247EE287D}" type="pres">
      <dgm:prSet presAssocID="{9B6E688E-E453-4E10-B270-A1485B5CD251}" presName="dummy" presStyleCnt="0"/>
      <dgm:spPr/>
      <dgm:t>
        <a:bodyPr/>
        <a:lstStyle/>
        <a:p>
          <a:endParaRPr lang="en-US"/>
        </a:p>
      </dgm:t>
    </dgm:pt>
    <dgm:pt modelId="{78378450-ABB5-4B68-A8A0-E161B4E0C738}" type="pres">
      <dgm:prSet presAssocID="{A7286CD5-3000-44CE-8916-78CF006F5B97}" presName="sibTrans" presStyleLbl="sibTrans2D1" presStyleIdx="1" presStyleCnt="4"/>
      <dgm:spPr/>
      <dgm:t>
        <a:bodyPr/>
        <a:lstStyle/>
        <a:p>
          <a:endParaRPr lang="en-US"/>
        </a:p>
      </dgm:t>
    </dgm:pt>
    <dgm:pt modelId="{6CFDB793-A65A-43D4-857A-453E3DAA61CA}" type="pres">
      <dgm:prSet presAssocID="{C1F8EA3D-FD19-4B7F-AFDB-7A5C2B743DB5}" presName="node" presStyleLbl="node1" presStyleIdx="2" presStyleCnt="4" custScaleX="148770" custScaleY="98528">
        <dgm:presLayoutVars>
          <dgm:bulletEnabled val="1"/>
        </dgm:presLayoutVars>
      </dgm:prSet>
      <dgm:spPr/>
      <dgm:t>
        <a:bodyPr/>
        <a:lstStyle/>
        <a:p>
          <a:endParaRPr lang="en-US"/>
        </a:p>
      </dgm:t>
    </dgm:pt>
    <dgm:pt modelId="{4CFE12A9-88FC-4FD0-8C0D-F9767F36C18D}" type="pres">
      <dgm:prSet presAssocID="{C1F8EA3D-FD19-4B7F-AFDB-7A5C2B743DB5}" presName="dummy" presStyleCnt="0"/>
      <dgm:spPr/>
      <dgm:t>
        <a:bodyPr/>
        <a:lstStyle/>
        <a:p>
          <a:endParaRPr lang="en-US"/>
        </a:p>
      </dgm:t>
    </dgm:pt>
    <dgm:pt modelId="{3B863E23-25AD-4920-96F7-BF39E60DCDC0}" type="pres">
      <dgm:prSet presAssocID="{451CEEBE-9482-4313-8B24-9382CD29B83B}" presName="sibTrans" presStyleLbl="sibTrans2D1" presStyleIdx="2" presStyleCnt="4"/>
      <dgm:spPr/>
      <dgm:t>
        <a:bodyPr/>
        <a:lstStyle/>
        <a:p>
          <a:endParaRPr lang="en-US"/>
        </a:p>
      </dgm:t>
    </dgm:pt>
    <dgm:pt modelId="{AFB6EDFA-9C60-441F-A8BB-7539B664E243}" type="pres">
      <dgm:prSet presAssocID="{55046347-C66B-40CE-9E94-ADFA9475C37B}" presName="node" presStyleLbl="node1" presStyleIdx="3" presStyleCnt="4" custScaleX="158532" custScaleY="101288" custRadScaleRad="119432">
        <dgm:presLayoutVars>
          <dgm:bulletEnabled val="1"/>
        </dgm:presLayoutVars>
      </dgm:prSet>
      <dgm:spPr/>
      <dgm:t>
        <a:bodyPr/>
        <a:lstStyle/>
        <a:p>
          <a:endParaRPr lang="en-US"/>
        </a:p>
      </dgm:t>
    </dgm:pt>
    <dgm:pt modelId="{3DE55DF0-5CA8-4822-92C4-4CF93A0A3A55}" type="pres">
      <dgm:prSet presAssocID="{55046347-C66B-40CE-9E94-ADFA9475C37B}" presName="dummy" presStyleCnt="0"/>
      <dgm:spPr/>
      <dgm:t>
        <a:bodyPr/>
        <a:lstStyle/>
        <a:p>
          <a:endParaRPr lang="en-US"/>
        </a:p>
      </dgm:t>
    </dgm:pt>
    <dgm:pt modelId="{235C4422-B48D-473B-AC27-054C517953B2}" type="pres">
      <dgm:prSet presAssocID="{E66F6968-3307-4AF5-BFB7-63CD6EF27028}" presName="sibTrans" presStyleLbl="sibTrans2D1" presStyleIdx="3" presStyleCnt="4"/>
      <dgm:spPr/>
      <dgm:t>
        <a:bodyPr/>
        <a:lstStyle/>
        <a:p>
          <a:endParaRPr lang="en-US"/>
        </a:p>
      </dgm:t>
    </dgm:pt>
  </dgm:ptLst>
  <dgm:cxnLst>
    <dgm:cxn modelId="{C72402F9-DFFA-4FF9-A120-6DA4BE58BBBB}" type="presOf" srcId="{8D0E75B4-0BF4-413C-A3F1-ACFEA7DD9F4F}" destId="{38CC8CCE-92EF-4D56-B897-D1AAACABA0A2}" srcOrd="0" destOrd="0" presId="urn:microsoft.com/office/officeart/2005/8/layout/radial6"/>
    <dgm:cxn modelId="{91150A6D-0D1A-425F-9EAC-309606FCD5D9}" type="presOf" srcId="{451CEEBE-9482-4313-8B24-9382CD29B83B}" destId="{3B863E23-25AD-4920-96F7-BF39E60DCDC0}" srcOrd="0" destOrd="0" presId="urn:microsoft.com/office/officeart/2005/8/layout/radial6"/>
    <dgm:cxn modelId="{989769BA-EDD2-4470-8C04-F244B72151C0}" type="presOf" srcId="{5EF19DF0-FD9E-41C8-AC2C-635308FBF50F}" destId="{2EE4C492-61EC-4227-9FCF-F8A633E85D9A}" srcOrd="0" destOrd="0" presId="urn:microsoft.com/office/officeart/2005/8/layout/radial6"/>
    <dgm:cxn modelId="{04315795-BCDD-44C7-B3DD-A1B125735001}" srcId="{C08A126C-3D38-46A3-9B78-FD8F12DA7BDA}" destId="{C1F8EA3D-FD19-4B7F-AFDB-7A5C2B743DB5}" srcOrd="2" destOrd="0" parTransId="{2ED68EE2-9489-4AD9-9682-659DB4411613}" sibTransId="{451CEEBE-9482-4313-8B24-9382CD29B83B}"/>
    <dgm:cxn modelId="{7ACE7992-FF26-4340-84AD-C41423C53A6A}" type="presOf" srcId="{A7286CD5-3000-44CE-8916-78CF006F5B97}" destId="{78378450-ABB5-4B68-A8A0-E161B4E0C738}" srcOrd="0" destOrd="0" presId="urn:microsoft.com/office/officeart/2005/8/layout/radial6"/>
    <dgm:cxn modelId="{1CB60E32-3401-405E-8989-DF4D48264733}" type="presOf" srcId="{AC92B90F-0A39-47EB-B795-F096430CA984}" destId="{70D7627A-DA16-4671-B1B4-6666BC034547}" srcOrd="0" destOrd="0" presId="urn:microsoft.com/office/officeart/2005/8/layout/radial6"/>
    <dgm:cxn modelId="{3CFCDC0E-C288-45A4-91C1-C8DBC96F2E05}" type="presOf" srcId="{E66F6968-3307-4AF5-BFB7-63CD6EF27028}" destId="{235C4422-B48D-473B-AC27-054C517953B2}" srcOrd="0" destOrd="0" presId="urn:microsoft.com/office/officeart/2005/8/layout/radial6"/>
    <dgm:cxn modelId="{25B2BF70-0D80-4920-BBE0-3192E747B7BD}" type="presOf" srcId="{55046347-C66B-40CE-9E94-ADFA9475C37B}" destId="{AFB6EDFA-9C60-441F-A8BB-7539B664E243}" srcOrd="0" destOrd="0" presId="urn:microsoft.com/office/officeart/2005/8/layout/radial6"/>
    <dgm:cxn modelId="{0B0C7C5B-7654-4D47-AED2-158ED0821E03}" srcId="{C08A126C-3D38-46A3-9B78-FD8F12DA7BDA}" destId="{55046347-C66B-40CE-9E94-ADFA9475C37B}" srcOrd="3" destOrd="0" parTransId="{F580F283-10E2-4C06-917D-CEB591F7AFFC}" sibTransId="{E66F6968-3307-4AF5-BFB7-63CD6EF27028}"/>
    <dgm:cxn modelId="{678A3465-6ADE-4AE0-8B7D-89FA0D518DFC}" srcId="{C08A126C-3D38-46A3-9B78-FD8F12DA7BDA}" destId="{9B6E688E-E453-4E10-B270-A1485B5CD251}" srcOrd="1" destOrd="0" parTransId="{3A642626-86A9-4E4C-8885-5840AA0627B2}" sibTransId="{A7286CD5-3000-44CE-8916-78CF006F5B97}"/>
    <dgm:cxn modelId="{027DBCB0-C06B-43C7-B014-5E55EB7A6AEE}" type="presOf" srcId="{C08A126C-3D38-46A3-9B78-FD8F12DA7BDA}" destId="{97AB08DE-4CA0-49B9-B939-4742CB350E49}" srcOrd="0" destOrd="0" presId="urn:microsoft.com/office/officeart/2005/8/layout/radial6"/>
    <dgm:cxn modelId="{365939D8-ED4F-4D38-A5CF-EA566B4F49CD}" type="presOf" srcId="{9B6E688E-E453-4E10-B270-A1485B5CD251}" destId="{4614789A-C87A-4977-9244-82A08A3EC200}" srcOrd="0" destOrd="0" presId="urn:microsoft.com/office/officeart/2005/8/layout/radial6"/>
    <dgm:cxn modelId="{29C5D62A-741D-450D-95C0-753DF148FB6C}" srcId="{C08A126C-3D38-46A3-9B78-FD8F12DA7BDA}" destId="{8D0E75B4-0BF4-413C-A3F1-ACFEA7DD9F4F}" srcOrd="0" destOrd="0" parTransId="{1A711F4D-54E5-4F15-B9E4-CADF2710866A}" sibTransId="{5EF19DF0-FD9E-41C8-AC2C-635308FBF50F}"/>
    <dgm:cxn modelId="{790D4A96-D0AF-46FA-BC1E-FE769C8778D4}" type="presOf" srcId="{C1F8EA3D-FD19-4B7F-AFDB-7A5C2B743DB5}" destId="{6CFDB793-A65A-43D4-857A-453E3DAA61CA}" srcOrd="0" destOrd="0" presId="urn:microsoft.com/office/officeart/2005/8/layout/radial6"/>
    <dgm:cxn modelId="{3085265B-03AD-4E01-8114-51BA09793828}" srcId="{AC92B90F-0A39-47EB-B795-F096430CA984}" destId="{C08A126C-3D38-46A3-9B78-FD8F12DA7BDA}" srcOrd="0" destOrd="0" parTransId="{43B415BB-921D-4D93-BE30-AD6BC692C4C2}" sibTransId="{3116679F-2124-4175-8A79-2C8151E01ABF}"/>
    <dgm:cxn modelId="{C8EA833C-C5A3-45CE-A62E-90B75826904E}" type="presParOf" srcId="{70D7627A-DA16-4671-B1B4-6666BC034547}" destId="{97AB08DE-4CA0-49B9-B939-4742CB350E49}" srcOrd="0" destOrd="0" presId="urn:microsoft.com/office/officeart/2005/8/layout/radial6"/>
    <dgm:cxn modelId="{5ACFE406-EF74-4F5E-B044-C8914E5AC808}" type="presParOf" srcId="{70D7627A-DA16-4671-B1B4-6666BC034547}" destId="{38CC8CCE-92EF-4D56-B897-D1AAACABA0A2}" srcOrd="1" destOrd="0" presId="urn:microsoft.com/office/officeart/2005/8/layout/radial6"/>
    <dgm:cxn modelId="{327E5CDC-1522-4F87-AAF6-F56EE07ECACB}" type="presParOf" srcId="{70D7627A-DA16-4671-B1B4-6666BC034547}" destId="{F2B3F75F-EE1F-477A-ABA7-97F793140087}" srcOrd="2" destOrd="0" presId="urn:microsoft.com/office/officeart/2005/8/layout/radial6"/>
    <dgm:cxn modelId="{88EC4B1B-692A-425C-9886-442DE0B1E1EA}" type="presParOf" srcId="{70D7627A-DA16-4671-B1B4-6666BC034547}" destId="{2EE4C492-61EC-4227-9FCF-F8A633E85D9A}" srcOrd="3" destOrd="0" presId="urn:microsoft.com/office/officeart/2005/8/layout/radial6"/>
    <dgm:cxn modelId="{08DBD5BB-06CE-4651-8707-C00F6BE74EF1}" type="presParOf" srcId="{70D7627A-DA16-4671-B1B4-6666BC034547}" destId="{4614789A-C87A-4977-9244-82A08A3EC200}" srcOrd="4" destOrd="0" presId="urn:microsoft.com/office/officeart/2005/8/layout/radial6"/>
    <dgm:cxn modelId="{68F571C8-6294-47DB-9003-82A91C62350E}" type="presParOf" srcId="{70D7627A-DA16-4671-B1B4-6666BC034547}" destId="{3689F831-4352-45CD-8B82-B43247EE287D}" srcOrd="5" destOrd="0" presId="urn:microsoft.com/office/officeart/2005/8/layout/radial6"/>
    <dgm:cxn modelId="{6DD1C2D3-7CCA-4246-A0C2-268E61E15C6C}" type="presParOf" srcId="{70D7627A-DA16-4671-B1B4-6666BC034547}" destId="{78378450-ABB5-4B68-A8A0-E161B4E0C738}" srcOrd="6" destOrd="0" presId="urn:microsoft.com/office/officeart/2005/8/layout/radial6"/>
    <dgm:cxn modelId="{D6844F09-CB58-4675-A892-EEDFEEE05321}" type="presParOf" srcId="{70D7627A-DA16-4671-B1B4-6666BC034547}" destId="{6CFDB793-A65A-43D4-857A-453E3DAA61CA}" srcOrd="7" destOrd="0" presId="urn:microsoft.com/office/officeart/2005/8/layout/radial6"/>
    <dgm:cxn modelId="{381E4E18-3B0E-4B43-9EEA-900ADF028BCF}" type="presParOf" srcId="{70D7627A-DA16-4671-B1B4-6666BC034547}" destId="{4CFE12A9-88FC-4FD0-8C0D-F9767F36C18D}" srcOrd="8" destOrd="0" presId="urn:microsoft.com/office/officeart/2005/8/layout/radial6"/>
    <dgm:cxn modelId="{BEE58018-482E-437E-A492-5BC247FA15C6}" type="presParOf" srcId="{70D7627A-DA16-4671-B1B4-6666BC034547}" destId="{3B863E23-25AD-4920-96F7-BF39E60DCDC0}" srcOrd="9" destOrd="0" presId="urn:microsoft.com/office/officeart/2005/8/layout/radial6"/>
    <dgm:cxn modelId="{89D9FD37-E30D-4838-B315-22A0234D0CDC}" type="presParOf" srcId="{70D7627A-DA16-4671-B1B4-6666BC034547}" destId="{AFB6EDFA-9C60-441F-A8BB-7539B664E243}" srcOrd="10" destOrd="0" presId="urn:microsoft.com/office/officeart/2005/8/layout/radial6"/>
    <dgm:cxn modelId="{7CABC792-8012-496E-A18D-BFB844D647E0}" type="presParOf" srcId="{70D7627A-DA16-4671-B1B4-6666BC034547}" destId="{3DE55DF0-5CA8-4822-92C4-4CF93A0A3A55}" srcOrd="11" destOrd="0" presId="urn:microsoft.com/office/officeart/2005/8/layout/radial6"/>
    <dgm:cxn modelId="{4BBDBD86-FC51-4437-B348-38148BBF32F9}" type="presParOf" srcId="{70D7627A-DA16-4671-B1B4-6666BC034547}" destId="{235C4422-B48D-473B-AC27-054C517953B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DA9ED0-2E6A-40B2-B665-2AF61240C945}" type="doc">
      <dgm:prSet loTypeId="urn:microsoft.com/office/officeart/2005/8/layout/chart3" loCatId="cycle" qsTypeId="urn:microsoft.com/office/officeart/2005/8/quickstyle/simple1" qsCatId="simple" csTypeId="urn:microsoft.com/office/officeart/2005/8/colors/accent1_2" csCatId="accent1" phldr="1"/>
      <dgm:spPr/>
    </dgm:pt>
    <dgm:pt modelId="{9A905076-4E2A-4F12-A11B-F14F082A7C71}">
      <dgm:prSet phldrT="[Text]"/>
      <dgm:spPr>
        <a:solidFill>
          <a:srgbClr val="619428"/>
        </a:solidFill>
      </dgm:spPr>
      <dgm:t>
        <a:bodyPr/>
        <a:lstStyle/>
        <a:p>
          <a:r>
            <a:rPr lang="en-US" dirty="0" smtClean="0"/>
            <a:t>Patient and Family</a:t>
          </a:r>
          <a:endParaRPr lang="en-US" dirty="0"/>
        </a:p>
      </dgm:t>
    </dgm:pt>
    <dgm:pt modelId="{D1B58F10-4723-4EB3-B42A-71A98C98BE0D}" type="parTrans" cxnId="{0ACD5DF3-60CD-48AD-BDB4-6C28CDE0BECE}">
      <dgm:prSet/>
      <dgm:spPr/>
      <dgm:t>
        <a:bodyPr/>
        <a:lstStyle/>
        <a:p>
          <a:endParaRPr lang="en-US"/>
        </a:p>
      </dgm:t>
    </dgm:pt>
    <dgm:pt modelId="{4175E7FD-6637-4326-9C06-C660EA7C606D}" type="sibTrans" cxnId="{0ACD5DF3-60CD-48AD-BDB4-6C28CDE0BECE}">
      <dgm:prSet/>
      <dgm:spPr/>
      <dgm:t>
        <a:bodyPr/>
        <a:lstStyle/>
        <a:p>
          <a:endParaRPr lang="en-US"/>
        </a:p>
      </dgm:t>
    </dgm:pt>
    <dgm:pt modelId="{4F011DA0-569C-4AF2-860A-31C1CA60CEDC}">
      <dgm:prSet phldrT="[Text]"/>
      <dgm:spPr/>
      <dgm:t>
        <a:bodyPr/>
        <a:lstStyle/>
        <a:p>
          <a:r>
            <a:rPr lang="en-US" dirty="0" smtClean="0"/>
            <a:t>Clinicians and Healthcare Staff</a:t>
          </a:r>
          <a:endParaRPr lang="en-US" dirty="0"/>
        </a:p>
      </dgm:t>
    </dgm:pt>
    <dgm:pt modelId="{D986A3D6-23CE-414A-BD04-0EE798A8A717}" type="parTrans" cxnId="{DCC9EBC8-789D-472A-B6A2-316B70E607B1}">
      <dgm:prSet/>
      <dgm:spPr/>
      <dgm:t>
        <a:bodyPr/>
        <a:lstStyle/>
        <a:p>
          <a:endParaRPr lang="en-US"/>
        </a:p>
      </dgm:t>
    </dgm:pt>
    <dgm:pt modelId="{331A0CB4-CA5B-4B06-9347-8B0B53F1D862}" type="sibTrans" cxnId="{DCC9EBC8-789D-472A-B6A2-316B70E607B1}">
      <dgm:prSet/>
      <dgm:spPr/>
      <dgm:t>
        <a:bodyPr/>
        <a:lstStyle/>
        <a:p>
          <a:endParaRPr lang="en-US"/>
        </a:p>
      </dgm:t>
    </dgm:pt>
    <dgm:pt modelId="{3F133D92-486F-4FEB-B108-A26C90DF5014}">
      <dgm:prSet phldrT="[Text]"/>
      <dgm:spPr/>
      <dgm:t>
        <a:bodyPr/>
        <a:lstStyle/>
        <a:p>
          <a:r>
            <a:rPr lang="en-US" dirty="0" smtClean="0"/>
            <a:t>Community/ Organizations</a:t>
          </a:r>
          <a:endParaRPr lang="en-US" dirty="0"/>
        </a:p>
      </dgm:t>
    </dgm:pt>
    <dgm:pt modelId="{97B10D52-0743-4FDF-9F96-C31E9A19E9AE}" type="parTrans" cxnId="{0604B6F8-C6AD-43E2-90C9-FA9BAA4FF947}">
      <dgm:prSet/>
      <dgm:spPr/>
      <dgm:t>
        <a:bodyPr/>
        <a:lstStyle/>
        <a:p>
          <a:endParaRPr lang="en-US"/>
        </a:p>
      </dgm:t>
    </dgm:pt>
    <dgm:pt modelId="{D96CD617-EA69-47AE-82DE-BB24C1B32CC6}" type="sibTrans" cxnId="{0604B6F8-C6AD-43E2-90C9-FA9BAA4FF947}">
      <dgm:prSet/>
      <dgm:spPr/>
      <dgm:t>
        <a:bodyPr/>
        <a:lstStyle/>
        <a:p>
          <a:endParaRPr lang="en-US"/>
        </a:p>
      </dgm:t>
    </dgm:pt>
    <dgm:pt modelId="{CD8440DA-DCA2-4D68-B84B-535886943BCA}" type="pres">
      <dgm:prSet presAssocID="{BFDA9ED0-2E6A-40B2-B665-2AF61240C945}" presName="compositeShape" presStyleCnt="0">
        <dgm:presLayoutVars>
          <dgm:chMax val="7"/>
          <dgm:dir/>
          <dgm:resizeHandles val="exact"/>
        </dgm:presLayoutVars>
      </dgm:prSet>
      <dgm:spPr/>
    </dgm:pt>
    <dgm:pt modelId="{55BD8174-DE04-4A8E-9046-C2E9A521FABF}" type="pres">
      <dgm:prSet presAssocID="{BFDA9ED0-2E6A-40B2-B665-2AF61240C945}" presName="wedge1" presStyleLbl="node1" presStyleIdx="0" presStyleCnt="3"/>
      <dgm:spPr/>
      <dgm:t>
        <a:bodyPr/>
        <a:lstStyle/>
        <a:p>
          <a:endParaRPr lang="en-US"/>
        </a:p>
      </dgm:t>
    </dgm:pt>
    <dgm:pt modelId="{0E05FB62-D46D-4CE7-8B71-8662FFF9C727}" type="pres">
      <dgm:prSet presAssocID="{BFDA9ED0-2E6A-40B2-B665-2AF61240C945}" presName="wedge1Tx" presStyleLbl="node1" presStyleIdx="0" presStyleCnt="3">
        <dgm:presLayoutVars>
          <dgm:chMax val="0"/>
          <dgm:chPref val="0"/>
          <dgm:bulletEnabled val="1"/>
        </dgm:presLayoutVars>
      </dgm:prSet>
      <dgm:spPr/>
      <dgm:t>
        <a:bodyPr/>
        <a:lstStyle/>
        <a:p>
          <a:endParaRPr lang="en-US"/>
        </a:p>
      </dgm:t>
    </dgm:pt>
    <dgm:pt modelId="{9BD15099-EE54-498A-92C4-28887A6AFC90}" type="pres">
      <dgm:prSet presAssocID="{BFDA9ED0-2E6A-40B2-B665-2AF61240C945}" presName="wedge2" presStyleLbl="node1" presStyleIdx="1" presStyleCnt="3"/>
      <dgm:spPr/>
      <dgm:t>
        <a:bodyPr/>
        <a:lstStyle/>
        <a:p>
          <a:endParaRPr lang="en-US"/>
        </a:p>
      </dgm:t>
    </dgm:pt>
    <dgm:pt modelId="{7B7F4751-9221-4E4B-A774-F44E04EB2324}" type="pres">
      <dgm:prSet presAssocID="{BFDA9ED0-2E6A-40B2-B665-2AF61240C945}" presName="wedge2Tx" presStyleLbl="node1" presStyleIdx="1" presStyleCnt="3">
        <dgm:presLayoutVars>
          <dgm:chMax val="0"/>
          <dgm:chPref val="0"/>
          <dgm:bulletEnabled val="1"/>
        </dgm:presLayoutVars>
      </dgm:prSet>
      <dgm:spPr/>
      <dgm:t>
        <a:bodyPr/>
        <a:lstStyle/>
        <a:p>
          <a:endParaRPr lang="en-US"/>
        </a:p>
      </dgm:t>
    </dgm:pt>
    <dgm:pt modelId="{627E1B3F-9D9B-48EB-B06C-8CE8F2F5F8C7}" type="pres">
      <dgm:prSet presAssocID="{BFDA9ED0-2E6A-40B2-B665-2AF61240C945}" presName="wedge3" presStyleLbl="node1" presStyleIdx="2" presStyleCnt="3"/>
      <dgm:spPr/>
      <dgm:t>
        <a:bodyPr/>
        <a:lstStyle/>
        <a:p>
          <a:endParaRPr lang="en-US"/>
        </a:p>
      </dgm:t>
    </dgm:pt>
    <dgm:pt modelId="{120A019E-36A0-4311-8EC5-677EF1B30C83}" type="pres">
      <dgm:prSet presAssocID="{BFDA9ED0-2E6A-40B2-B665-2AF61240C945}" presName="wedge3Tx" presStyleLbl="node1" presStyleIdx="2" presStyleCnt="3">
        <dgm:presLayoutVars>
          <dgm:chMax val="0"/>
          <dgm:chPref val="0"/>
          <dgm:bulletEnabled val="1"/>
        </dgm:presLayoutVars>
      </dgm:prSet>
      <dgm:spPr/>
      <dgm:t>
        <a:bodyPr/>
        <a:lstStyle/>
        <a:p>
          <a:endParaRPr lang="en-US"/>
        </a:p>
      </dgm:t>
    </dgm:pt>
  </dgm:ptLst>
  <dgm:cxnLst>
    <dgm:cxn modelId="{DCC403FB-6B93-C347-90F9-2CCA25A3E223}" type="presOf" srcId="{3F133D92-486F-4FEB-B108-A26C90DF5014}" destId="{120A019E-36A0-4311-8EC5-677EF1B30C83}" srcOrd="1" destOrd="0" presId="urn:microsoft.com/office/officeart/2005/8/layout/chart3"/>
    <dgm:cxn modelId="{FBB29708-02E8-CE47-90E8-FD8B1140D215}" type="presOf" srcId="{4F011DA0-569C-4AF2-860A-31C1CA60CEDC}" destId="{7B7F4751-9221-4E4B-A774-F44E04EB2324}" srcOrd="1" destOrd="0" presId="urn:microsoft.com/office/officeart/2005/8/layout/chart3"/>
    <dgm:cxn modelId="{19DB265B-8A38-714B-B30D-03F946AAADAC}" type="presOf" srcId="{9A905076-4E2A-4F12-A11B-F14F082A7C71}" destId="{55BD8174-DE04-4A8E-9046-C2E9A521FABF}" srcOrd="0" destOrd="0" presId="urn:microsoft.com/office/officeart/2005/8/layout/chart3"/>
    <dgm:cxn modelId="{C8A56AE1-967F-2748-8120-2075ADA076CF}" type="presOf" srcId="{4F011DA0-569C-4AF2-860A-31C1CA60CEDC}" destId="{9BD15099-EE54-498A-92C4-28887A6AFC90}" srcOrd="0" destOrd="0" presId="urn:microsoft.com/office/officeart/2005/8/layout/chart3"/>
    <dgm:cxn modelId="{665B54D2-9514-0244-A33A-562CF08C3A53}" type="presOf" srcId="{9A905076-4E2A-4F12-A11B-F14F082A7C71}" destId="{0E05FB62-D46D-4CE7-8B71-8662FFF9C727}" srcOrd="1" destOrd="0" presId="urn:microsoft.com/office/officeart/2005/8/layout/chart3"/>
    <dgm:cxn modelId="{DCC9EBC8-789D-472A-B6A2-316B70E607B1}" srcId="{BFDA9ED0-2E6A-40B2-B665-2AF61240C945}" destId="{4F011DA0-569C-4AF2-860A-31C1CA60CEDC}" srcOrd="1" destOrd="0" parTransId="{D986A3D6-23CE-414A-BD04-0EE798A8A717}" sibTransId="{331A0CB4-CA5B-4B06-9347-8B0B53F1D862}"/>
    <dgm:cxn modelId="{0ACD5DF3-60CD-48AD-BDB4-6C28CDE0BECE}" srcId="{BFDA9ED0-2E6A-40B2-B665-2AF61240C945}" destId="{9A905076-4E2A-4F12-A11B-F14F082A7C71}" srcOrd="0" destOrd="0" parTransId="{D1B58F10-4723-4EB3-B42A-71A98C98BE0D}" sibTransId="{4175E7FD-6637-4326-9C06-C660EA7C606D}"/>
    <dgm:cxn modelId="{0604B6F8-C6AD-43E2-90C9-FA9BAA4FF947}" srcId="{BFDA9ED0-2E6A-40B2-B665-2AF61240C945}" destId="{3F133D92-486F-4FEB-B108-A26C90DF5014}" srcOrd="2" destOrd="0" parTransId="{97B10D52-0743-4FDF-9F96-C31E9A19E9AE}" sibTransId="{D96CD617-EA69-47AE-82DE-BB24C1B32CC6}"/>
    <dgm:cxn modelId="{7244B6D8-3BB1-B749-8CFD-5D5F732ABB55}" type="presOf" srcId="{BFDA9ED0-2E6A-40B2-B665-2AF61240C945}" destId="{CD8440DA-DCA2-4D68-B84B-535886943BCA}" srcOrd="0" destOrd="0" presId="urn:microsoft.com/office/officeart/2005/8/layout/chart3"/>
    <dgm:cxn modelId="{C29EFAFB-7974-7042-AED1-48CBFF680119}" type="presOf" srcId="{3F133D92-486F-4FEB-B108-A26C90DF5014}" destId="{627E1B3F-9D9B-48EB-B06C-8CE8F2F5F8C7}" srcOrd="0" destOrd="0" presId="urn:microsoft.com/office/officeart/2005/8/layout/chart3"/>
    <dgm:cxn modelId="{D9FD1F59-1F43-8C4E-A662-7C4F442C382D}" type="presParOf" srcId="{CD8440DA-DCA2-4D68-B84B-535886943BCA}" destId="{55BD8174-DE04-4A8E-9046-C2E9A521FABF}" srcOrd="0" destOrd="0" presId="urn:microsoft.com/office/officeart/2005/8/layout/chart3"/>
    <dgm:cxn modelId="{8569C17E-A2A4-954D-949F-763E79343AE8}" type="presParOf" srcId="{CD8440DA-DCA2-4D68-B84B-535886943BCA}" destId="{0E05FB62-D46D-4CE7-8B71-8662FFF9C727}" srcOrd="1" destOrd="0" presId="urn:microsoft.com/office/officeart/2005/8/layout/chart3"/>
    <dgm:cxn modelId="{82D5D60D-ABCD-F84E-93C8-60DDED985F5C}" type="presParOf" srcId="{CD8440DA-DCA2-4D68-B84B-535886943BCA}" destId="{9BD15099-EE54-498A-92C4-28887A6AFC90}" srcOrd="2" destOrd="0" presId="urn:microsoft.com/office/officeart/2005/8/layout/chart3"/>
    <dgm:cxn modelId="{D3381840-1F16-7741-8889-BE2FCA82EF34}" type="presParOf" srcId="{CD8440DA-DCA2-4D68-B84B-535886943BCA}" destId="{7B7F4751-9221-4E4B-A774-F44E04EB2324}" srcOrd="3" destOrd="0" presId="urn:microsoft.com/office/officeart/2005/8/layout/chart3"/>
    <dgm:cxn modelId="{D4940CFC-1B36-5940-B0B9-9D3DDE336489}" type="presParOf" srcId="{CD8440DA-DCA2-4D68-B84B-535886943BCA}" destId="{627E1B3F-9D9B-48EB-B06C-8CE8F2F5F8C7}" srcOrd="4" destOrd="0" presId="urn:microsoft.com/office/officeart/2005/8/layout/chart3"/>
    <dgm:cxn modelId="{64A7D821-DE77-264D-B398-8D3D0C12A6AF}" type="presParOf" srcId="{CD8440DA-DCA2-4D68-B84B-535886943BCA}" destId="{120A019E-36A0-4311-8EC5-677EF1B30C83}"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90AD58-5F60-D240-BE53-212F56CF8D03}" type="doc">
      <dgm:prSet loTypeId="urn:microsoft.com/office/officeart/2005/8/layout/arrow2" loCatId="" qsTypeId="urn:microsoft.com/office/officeart/2005/8/quickstyle/simple4" qsCatId="simple" csTypeId="urn:microsoft.com/office/officeart/2005/8/colors/accent1_2" csCatId="accent1" phldr="1"/>
      <dgm:spPr/>
    </dgm:pt>
    <dgm:pt modelId="{5EB91B0F-C7E1-1A4A-863C-0BC94DC6A1C8}">
      <dgm:prSet phldrT="[Text]" custT="1"/>
      <dgm:spPr>
        <a:solidFill>
          <a:schemeClr val="accent6">
            <a:lumMod val="20000"/>
            <a:lumOff val="80000"/>
          </a:schemeClr>
        </a:solidFill>
      </dgm:spPr>
      <dgm:t>
        <a:bodyPr/>
        <a:lstStyle/>
        <a:p>
          <a:r>
            <a:rPr lang="en-US" sz="2000" b="1" dirty="0" smtClean="0">
              <a:solidFill>
                <a:srgbClr val="000090"/>
              </a:solidFill>
            </a:rPr>
            <a:t>Planning </a:t>
          </a:r>
          <a:r>
            <a:rPr lang="en-US" sz="2000" dirty="0" smtClean="0">
              <a:solidFill>
                <a:srgbClr val="000090"/>
              </a:solidFill>
            </a:rPr>
            <a:t>(Topic, Question/s, Design, Pilot) </a:t>
          </a:r>
          <a:r>
            <a:rPr lang="en-US" sz="2000" i="1" dirty="0" smtClean="0">
              <a:solidFill>
                <a:srgbClr val="000090"/>
              </a:solidFill>
            </a:rPr>
            <a:t>6-12 months</a:t>
          </a:r>
          <a:endParaRPr lang="en-US" sz="2000" i="1" dirty="0">
            <a:solidFill>
              <a:srgbClr val="000090"/>
            </a:solidFill>
          </a:endParaRPr>
        </a:p>
      </dgm:t>
    </dgm:pt>
    <dgm:pt modelId="{DAC265BE-C036-5241-ADBD-EA122C8D82B7}" type="parTrans" cxnId="{624A2940-556D-A642-8806-1F3DC0068F1D}">
      <dgm:prSet/>
      <dgm:spPr/>
      <dgm:t>
        <a:bodyPr/>
        <a:lstStyle/>
        <a:p>
          <a:endParaRPr lang="en-US"/>
        </a:p>
      </dgm:t>
    </dgm:pt>
    <dgm:pt modelId="{0FE7BD51-0796-D642-B99E-544C42A0E2C7}" type="sibTrans" cxnId="{624A2940-556D-A642-8806-1F3DC0068F1D}">
      <dgm:prSet/>
      <dgm:spPr/>
      <dgm:t>
        <a:bodyPr/>
        <a:lstStyle/>
        <a:p>
          <a:endParaRPr lang="en-US"/>
        </a:p>
      </dgm:t>
    </dgm:pt>
    <dgm:pt modelId="{25103042-8A12-9F4A-A8E5-F3F2ACEC6A6D}">
      <dgm:prSet phldrT="[Text]" custT="1"/>
      <dgm:spPr>
        <a:solidFill>
          <a:srgbClr val="CECEEF"/>
        </a:solidFill>
      </dgm:spPr>
      <dgm:t>
        <a:bodyPr/>
        <a:lstStyle/>
        <a:p>
          <a:pPr>
            <a:spcAft>
              <a:spcPts val="0"/>
            </a:spcAft>
          </a:pPr>
          <a:r>
            <a:rPr lang="en-US" sz="2000" b="1" dirty="0" smtClean="0">
              <a:solidFill>
                <a:srgbClr val="000090"/>
              </a:solidFill>
            </a:rPr>
            <a:t>Analysis</a:t>
          </a:r>
        </a:p>
        <a:p>
          <a:pPr>
            <a:spcAft>
              <a:spcPct val="35000"/>
            </a:spcAft>
          </a:pPr>
          <a:r>
            <a:rPr lang="en-US" sz="2000" i="1" dirty="0" smtClean="0">
              <a:solidFill>
                <a:srgbClr val="000090"/>
              </a:solidFill>
            </a:rPr>
            <a:t>4-8 months</a:t>
          </a:r>
          <a:endParaRPr lang="en-US" sz="2000" i="1" dirty="0">
            <a:solidFill>
              <a:srgbClr val="000090"/>
            </a:solidFill>
          </a:endParaRPr>
        </a:p>
      </dgm:t>
    </dgm:pt>
    <dgm:pt modelId="{9A607A70-2882-F74C-A08B-F09651ECF429}" type="parTrans" cxnId="{C8409306-86FA-B54B-95A4-66A96C434F29}">
      <dgm:prSet/>
      <dgm:spPr/>
      <dgm:t>
        <a:bodyPr/>
        <a:lstStyle/>
        <a:p>
          <a:endParaRPr lang="en-US"/>
        </a:p>
      </dgm:t>
    </dgm:pt>
    <dgm:pt modelId="{C6E98192-C818-5C4D-BA43-900E95473F1D}" type="sibTrans" cxnId="{C8409306-86FA-B54B-95A4-66A96C434F29}">
      <dgm:prSet/>
      <dgm:spPr/>
      <dgm:t>
        <a:bodyPr/>
        <a:lstStyle/>
        <a:p>
          <a:endParaRPr lang="en-US"/>
        </a:p>
      </dgm:t>
    </dgm:pt>
    <dgm:pt modelId="{04042AA8-CB0A-724F-99CA-CC05B8AB5C4D}">
      <dgm:prSet phldrT="[Text]" custT="1"/>
      <dgm:spPr>
        <a:solidFill>
          <a:srgbClr val="CECEEF"/>
        </a:solidFill>
      </dgm:spPr>
      <dgm:t>
        <a:bodyPr/>
        <a:lstStyle/>
        <a:p>
          <a:pPr>
            <a:spcAft>
              <a:spcPts val="0"/>
            </a:spcAft>
          </a:pPr>
          <a:r>
            <a:rPr lang="en-US" sz="2000" b="1" dirty="0" smtClean="0">
              <a:solidFill>
                <a:srgbClr val="000090"/>
              </a:solidFill>
            </a:rPr>
            <a:t>IRB Approval</a:t>
          </a:r>
        </a:p>
        <a:p>
          <a:pPr>
            <a:spcAft>
              <a:spcPct val="35000"/>
            </a:spcAft>
          </a:pPr>
          <a:r>
            <a:rPr lang="en-US" sz="2000" b="0" i="1" dirty="0" smtClean="0">
              <a:solidFill>
                <a:srgbClr val="000090"/>
              </a:solidFill>
            </a:rPr>
            <a:t>2-3 months</a:t>
          </a:r>
          <a:endParaRPr lang="en-US" sz="2000" b="0" i="1" dirty="0">
            <a:solidFill>
              <a:srgbClr val="000090"/>
            </a:solidFill>
          </a:endParaRPr>
        </a:p>
      </dgm:t>
    </dgm:pt>
    <dgm:pt modelId="{7A1E63A1-3257-5C40-84D6-1A8B709441AC}" type="parTrans" cxnId="{F49E905C-F29E-444B-ADB2-A7CE8F3D3A9C}">
      <dgm:prSet/>
      <dgm:spPr/>
      <dgm:t>
        <a:bodyPr/>
        <a:lstStyle/>
        <a:p>
          <a:endParaRPr lang="en-US"/>
        </a:p>
      </dgm:t>
    </dgm:pt>
    <dgm:pt modelId="{30AE4E38-3A78-0746-BB85-C9651C968A8C}" type="sibTrans" cxnId="{F49E905C-F29E-444B-ADB2-A7CE8F3D3A9C}">
      <dgm:prSet/>
      <dgm:spPr/>
      <dgm:t>
        <a:bodyPr/>
        <a:lstStyle/>
        <a:p>
          <a:endParaRPr lang="en-US"/>
        </a:p>
      </dgm:t>
    </dgm:pt>
    <dgm:pt modelId="{D382DEDE-E8C3-8245-A572-2E264C66AC7A}">
      <dgm:prSet phldrT="[Text]" custT="1"/>
      <dgm:spPr>
        <a:solidFill>
          <a:srgbClr val="CECEEF"/>
        </a:solidFill>
      </dgm:spPr>
      <dgm:t>
        <a:bodyPr/>
        <a:lstStyle/>
        <a:p>
          <a:pPr>
            <a:spcAft>
              <a:spcPts val="0"/>
            </a:spcAft>
          </a:pPr>
          <a:r>
            <a:rPr lang="en-US" sz="2000" b="1" dirty="0" smtClean="0">
              <a:solidFill>
                <a:srgbClr val="000090"/>
              </a:solidFill>
            </a:rPr>
            <a:t>Enrollment and Data Collection</a:t>
          </a:r>
        </a:p>
        <a:p>
          <a:pPr>
            <a:spcAft>
              <a:spcPct val="35000"/>
            </a:spcAft>
          </a:pPr>
          <a:r>
            <a:rPr lang="en-US" sz="2000" i="1" dirty="0" smtClean="0">
              <a:solidFill>
                <a:srgbClr val="000090"/>
              </a:solidFill>
            </a:rPr>
            <a:t>1-2 years </a:t>
          </a:r>
          <a:endParaRPr lang="en-US" sz="2000" i="1" dirty="0">
            <a:solidFill>
              <a:srgbClr val="000090"/>
            </a:solidFill>
          </a:endParaRPr>
        </a:p>
      </dgm:t>
    </dgm:pt>
    <dgm:pt modelId="{1719EA4C-D167-0C41-A69B-234C7DF07AA0}" type="parTrans" cxnId="{0F1EED68-B8AA-C447-ACD2-212D1059D32E}">
      <dgm:prSet/>
      <dgm:spPr/>
      <dgm:t>
        <a:bodyPr/>
        <a:lstStyle/>
        <a:p>
          <a:endParaRPr lang="en-US"/>
        </a:p>
      </dgm:t>
    </dgm:pt>
    <dgm:pt modelId="{2DA6CE1A-369A-7843-8D94-83946057A174}" type="sibTrans" cxnId="{0F1EED68-B8AA-C447-ACD2-212D1059D32E}">
      <dgm:prSet/>
      <dgm:spPr/>
      <dgm:t>
        <a:bodyPr/>
        <a:lstStyle/>
        <a:p>
          <a:endParaRPr lang="en-US"/>
        </a:p>
      </dgm:t>
    </dgm:pt>
    <dgm:pt modelId="{4787CDF9-C699-5649-9C73-414FE8EC9B10}">
      <dgm:prSet phldrT="[Text]" custT="1"/>
      <dgm:spPr>
        <a:solidFill>
          <a:srgbClr val="CECEEF"/>
        </a:solidFill>
      </dgm:spPr>
      <dgm:t>
        <a:bodyPr/>
        <a:lstStyle/>
        <a:p>
          <a:pPr>
            <a:spcAft>
              <a:spcPts val="0"/>
            </a:spcAft>
          </a:pPr>
          <a:r>
            <a:rPr lang="en-US" sz="2000" b="1" dirty="0" smtClean="0">
              <a:solidFill>
                <a:srgbClr val="000090"/>
              </a:solidFill>
            </a:rPr>
            <a:t>Dissemination</a:t>
          </a:r>
        </a:p>
        <a:p>
          <a:pPr>
            <a:spcAft>
              <a:spcPts val="0"/>
            </a:spcAft>
          </a:pPr>
          <a:r>
            <a:rPr lang="en-US" sz="2000" b="0" i="1" dirty="0" smtClean="0">
              <a:solidFill>
                <a:srgbClr val="000090"/>
              </a:solidFill>
            </a:rPr>
            <a:t>6 months – 2 or more years</a:t>
          </a:r>
          <a:endParaRPr lang="en-US" sz="2000" b="0" i="1" dirty="0">
            <a:solidFill>
              <a:srgbClr val="000090"/>
            </a:solidFill>
          </a:endParaRPr>
        </a:p>
      </dgm:t>
    </dgm:pt>
    <dgm:pt modelId="{1EE5A6CA-64C5-4146-A3B4-F8CA3841E654}" type="parTrans" cxnId="{2C71BF7B-1FDC-B048-AD01-94A07ADFD6D5}">
      <dgm:prSet/>
      <dgm:spPr/>
      <dgm:t>
        <a:bodyPr/>
        <a:lstStyle/>
        <a:p>
          <a:endParaRPr lang="en-US"/>
        </a:p>
      </dgm:t>
    </dgm:pt>
    <dgm:pt modelId="{D4EB6AC0-26A0-0E40-9D4B-AFBCC4ECB922}" type="sibTrans" cxnId="{2C71BF7B-1FDC-B048-AD01-94A07ADFD6D5}">
      <dgm:prSet/>
      <dgm:spPr/>
      <dgm:t>
        <a:bodyPr/>
        <a:lstStyle/>
        <a:p>
          <a:endParaRPr lang="en-US"/>
        </a:p>
      </dgm:t>
    </dgm:pt>
    <dgm:pt modelId="{F0847A57-9ADE-2A4F-A6F5-778EABCB9DA0}" type="pres">
      <dgm:prSet presAssocID="{E590AD58-5F60-D240-BE53-212F56CF8D03}" presName="arrowDiagram" presStyleCnt="0">
        <dgm:presLayoutVars>
          <dgm:chMax val="5"/>
          <dgm:dir/>
          <dgm:resizeHandles val="exact"/>
        </dgm:presLayoutVars>
      </dgm:prSet>
      <dgm:spPr/>
    </dgm:pt>
    <dgm:pt modelId="{046A9F41-08F7-FA4E-A35D-F1A5083A88D2}" type="pres">
      <dgm:prSet presAssocID="{E590AD58-5F60-D240-BE53-212F56CF8D03}" presName="arrow" presStyleLbl="bgShp" presStyleIdx="0" presStyleCnt="1"/>
      <dgm:spPr/>
    </dgm:pt>
    <dgm:pt modelId="{6244A4FC-DE63-FF46-A97E-C302A4A16F72}" type="pres">
      <dgm:prSet presAssocID="{E590AD58-5F60-D240-BE53-212F56CF8D03}" presName="arrowDiagram5" presStyleCnt="0"/>
      <dgm:spPr/>
    </dgm:pt>
    <dgm:pt modelId="{E93C2EB1-A288-A043-A199-C1A27755A208}" type="pres">
      <dgm:prSet presAssocID="{5EB91B0F-C7E1-1A4A-863C-0BC94DC6A1C8}" presName="bullet5a" presStyleLbl="node1" presStyleIdx="0" presStyleCnt="5"/>
      <dgm:spPr/>
    </dgm:pt>
    <dgm:pt modelId="{291AB15C-243E-224C-8E41-6925FEE38CC3}" type="pres">
      <dgm:prSet presAssocID="{5EB91B0F-C7E1-1A4A-863C-0BC94DC6A1C8}" presName="textBox5a" presStyleLbl="revTx" presStyleIdx="0" presStyleCnt="5" custScaleX="254444" custScaleY="75377" custLinFactNeighborX="69696" custLinFactNeighborY="4274">
        <dgm:presLayoutVars>
          <dgm:bulletEnabled val="1"/>
        </dgm:presLayoutVars>
      </dgm:prSet>
      <dgm:spPr/>
      <dgm:t>
        <a:bodyPr/>
        <a:lstStyle/>
        <a:p>
          <a:endParaRPr lang="en-US"/>
        </a:p>
      </dgm:t>
    </dgm:pt>
    <dgm:pt modelId="{B2896333-A52C-614A-A4A3-E25335B5C4B0}" type="pres">
      <dgm:prSet presAssocID="{04042AA8-CB0A-724F-99CA-CC05B8AB5C4D}" presName="bullet5b" presStyleLbl="node1" presStyleIdx="1" presStyleCnt="5"/>
      <dgm:spPr/>
    </dgm:pt>
    <dgm:pt modelId="{3CEFC79C-FAC7-394B-BBDB-0C9D2E36F521}" type="pres">
      <dgm:prSet presAssocID="{04042AA8-CB0A-724F-99CA-CC05B8AB5C4D}" presName="textBox5b" presStyleLbl="revTx" presStyleIdx="1" presStyleCnt="5" custScaleX="158062" custScaleY="35707" custLinFactX="-27190" custLinFactNeighborX="-100000" custLinFactNeighborY="-78392">
        <dgm:presLayoutVars>
          <dgm:bulletEnabled val="1"/>
        </dgm:presLayoutVars>
      </dgm:prSet>
      <dgm:spPr/>
      <dgm:t>
        <a:bodyPr/>
        <a:lstStyle/>
        <a:p>
          <a:endParaRPr lang="en-US"/>
        </a:p>
      </dgm:t>
    </dgm:pt>
    <dgm:pt modelId="{CE8F510D-05F4-B743-A871-D1A5FE1F0338}" type="pres">
      <dgm:prSet presAssocID="{D382DEDE-E8C3-8245-A572-2E264C66AC7A}" presName="bullet5c" presStyleLbl="node1" presStyleIdx="2" presStyleCnt="5"/>
      <dgm:spPr/>
    </dgm:pt>
    <dgm:pt modelId="{0AAAB917-2A6A-1045-B021-6F30E0AE978C}" type="pres">
      <dgm:prSet presAssocID="{D382DEDE-E8C3-8245-A572-2E264C66AC7A}" presName="textBox5c" presStyleLbl="revTx" presStyleIdx="2" presStyleCnt="5" custScaleX="167192" custScaleY="37713" custLinFactNeighborX="23633" custLinFactNeighborY="-19206">
        <dgm:presLayoutVars>
          <dgm:bulletEnabled val="1"/>
        </dgm:presLayoutVars>
      </dgm:prSet>
      <dgm:spPr/>
      <dgm:t>
        <a:bodyPr/>
        <a:lstStyle/>
        <a:p>
          <a:endParaRPr lang="en-US"/>
        </a:p>
      </dgm:t>
    </dgm:pt>
    <dgm:pt modelId="{BC4FC251-C232-0A4C-8985-DDA6687B908A}" type="pres">
      <dgm:prSet presAssocID="{25103042-8A12-9F4A-A8E5-F3F2ACEC6A6D}" presName="bullet5d" presStyleLbl="node1" presStyleIdx="3" presStyleCnt="5"/>
      <dgm:spPr/>
    </dgm:pt>
    <dgm:pt modelId="{FA5A59A3-2B1D-5545-98B2-E31FBF1595F4}" type="pres">
      <dgm:prSet presAssocID="{25103042-8A12-9F4A-A8E5-F3F2ACEC6A6D}" presName="textBox5d" presStyleLbl="revTx" presStyleIdx="3" presStyleCnt="5" custScaleX="120976" custScaleY="20617" custLinFactNeighborX="-98746" custLinFactNeighborY="-69356">
        <dgm:presLayoutVars>
          <dgm:bulletEnabled val="1"/>
        </dgm:presLayoutVars>
      </dgm:prSet>
      <dgm:spPr/>
      <dgm:t>
        <a:bodyPr/>
        <a:lstStyle/>
        <a:p>
          <a:endParaRPr lang="en-US"/>
        </a:p>
      </dgm:t>
    </dgm:pt>
    <dgm:pt modelId="{D5939025-CA9D-0C45-9E34-BA98DF4C4DEC}" type="pres">
      <dgm:prSet presAssocID="{4787CDF9-C699-5649-9C73-414FE8EC9B10}" presName="bullet5e" presStyleLbl="node1" presStyleIdx="4" presStyleCnt="5"/>
      <dgm:spPr/>
    </dgm:pt>
    <dgm:pt modelId="{A129F5BA-0EC2-D14F-BC5E-08FB90E535C2}" type="pres">
      <dgm:prSet presAssocID="{4787CDF9-C699-5649-9C73-414FE8EC9B10}" presName="textBox5e" presStyleLbl="revTx" presStyleIdx="4" presStyleCnt="5" custScaleX="157698" custScaleY="25338" custLinFactNeighborX="14284" custLinFactNeighborY="-25162">
        <dgm:presLayoutVars>
          <dgm:bulletEnabled val="1"/>
        </dgm:presLayoutVars>
      </dgm:prSet>
      <dgm:spPr/>
      <dgm:t>
        <a:bodyPr/>
        <a:lstStyle/>
        <a:p>
          <a:endParaRPr lang="en-US"/>
        </a:p>
      </dgm:t>
    </dgm:pt>
  </dgm:ptLst>
  <dgm:cxnLst>
    <dgm:cxn modelId="{6B2D1AD6-D7CA-944E-8B2B-B596C9C0A860}" type="presOf" srcId="{04042AA8-CB0A-724F-99CA-CC05B8AB5C4D}" destId="{3CEFC79C-FAC7-394B-BBDB-0C9D2E36F521}" srcOrd="0" destOrd="0" presId="urn:microsoft.com/office/officeart/2005/8/layout/arrow2"/>
    <dgm:cxn modelId="{C8409306-86FA-B54B-95A4-66A96C434F29}" srcId="{E590AD58-5F60-D240-BE53-212F56CF8D03}" destId="{25103042-8A12-9F4A-A8E5-F3F2ACEC6A6D}" srcOrd="3" destOrd="0" parTransId="{9A607A70-2882-F74C-A08B-F09651ECF429}" sibTransId="{C6E98192-C818-5C4D-BA43-900E95473F1D}"/>
    <dgm:cxn modelId="{624A2940-556D-A642-8806-1F3DC0068F1D}" srcId="{E590AD58-5F60-D240-BE53-212F56CF8D03}" destId="{5EB91B0F-C7E1-1A4A-863C-0BC94DC6A1C8}" srcOrd="0" destOrd="0" parTransId="{DAC265BE-C036-5241-ADBD-EA122C8D82B7}" sibTransId="{0FE7BD51-0796-D642-B99E-544C42A0E2C7}"/>
    <dgm:cxn modelId="{2C71BF7B-1FDC-B048-AD01-94A07ADFD6D5}" srcId="{E590AD58-5F60-D240-BE53-212F56CF8D03}" destId="{4787CDF9-C699-5649-9C73-414FE8EC9B10}" srcOrd="4" destOrd="0" parTransId="{1EE5A6CA-64C5-4146-A3B4-F8CA3841E654}" sibTransId="{D4EB6AC0-26A0-0E40-9D4B-AFBCC4ECB922}"/>
    <dgm:cxn modelId="{5C1E3A67-A284-8645-BA0A-5FBD16B9641C}" type="presOf" srcId="{5EB91B0F-C7E1-1A4A-863C-0BC94DC6A1C8}" destId="{291AB15C-243E-224C-8E41-6925FEE38CC3}" srcOrd="0" destOrd="0" presId="urn:microsoft.com/office/officeart/2005/8/layout/arrow2"/>
    <dgm:cxn modelId="{0F1EED68-B8AA-C447-ACD2-212D1059D32E}" srcId="{E590AD58-5F60-D240-BE53-212F56CF8D03}" destId="{D382DEDE-E8C3-8245-A572-2E264C66AC7A}" srcOrd="2" destOrd="0" parTransId="{1719EA4C-D167-0C41-A69B-234C7DF07AA0}" sibTransId="{2DA6CE1A-369A-7843-8D94-83946057A174}"/>
    <dgm:cxn modelId="{FE5B76CA-F51D-D349-BFD5-6FC4B5EFB141}" type="presOf" srcId="{E590AD58-5F60-D240-BE53-212F56CF8D03}" destId="{F0847A57-9ADE-2A4F-A6F5-778EABCB9DA0}" srcOrd="0" destOrd="0" presId="urn:microsoft.com/office/officeart/2005/8/layout/arrow2"/>
    <dgm:cxn modelId="{437632C1-656A-6A44-AA7C-AEEC19AC729C}" type="presOf" srcId="{D382DEDE-E8C3-8245-A572-2E264C66AC7A}" destId="{0AAAB917-2A6A-1045-B021-6F30E0AE978C}" srcOrd="0" destOrd="0" presId="urn:microsoft.com/office/officeart/2005/8/layout/arrow2"/>
    <dgm:cxn modelId="{F49E905C-F29E-444B-ADB2-A7CE8F3D3A9C}" srcId="{E590AD58-5F60-D240-BE53-212F56CF8D03}" destId="{04042AA8-CB0A-724F-99CA-CC05B8AB5C4D}" srcOrd="1" destOrd="0" parTransId="{7A1E63A1-3257-5C40-84D6-1A8B709441AC}" sibTransId="{30AE4E38-3A78-0746-BB85-C9651C968A8C}"/>
    <dgm:cxn modelId="{5CE80FDA-6A74-3344-A31C-E6C0BED3F41B}" type="presOf" srcId="{4787CDF9-C699-5649-9C73-414FE8EC9B10}" destId="{A129F5BA-0EC2-D14F-BC5E-08FB90E535C2}" srcOrd="0" destOrd="0" presId="urn:microsoft.com/office/officeart/2005/8/layout/arrow2"/>
    <dgm:cxn modelId="{940865BC-DB2D-3B4E-A45B-4725C8A7D94F}" type="presOf" srcId="{25103042-8A12-9F4A-A8E5-F3F2ACEC6A6D}" destId="{FA5A59A3-2B1D-5545-98B2-E31FBF1595F4}" srcOrd="0" destOrd="0" presId="urn:microsoft.com/office/officeart/2005/8/layout/arrow2"/>
    <dgm:cxn modelId="{9AEE10CB-F904-6A4F-BC26-7B691FEC54DD}" type="presParOf" srcId="{F0847A57-9ADE-2A4F-A6F5-778EABCB9DA0}" destId="{046A9F41-08F7-FA4E-A35D-F1A5083A88D2}" srcOrd="0" destOrd="0" presId="urn:microsoft.com/office/officeart/2005/8/layout/arrow2"/>
    <dgm:cxn modelId="{7ADE2A1E-B6C6-5847-ABA7-E51A546D5333}" type="presParOf" srcId="{F0847A57-9ADE-2A4F-A6F5-778EABCB9DA0}" destId="{6244A4FC-DE63-FF46-A97E-C302A4A16F72}" srcOrd="1" destOrd="0" presId="urn:microsoft.com/office/officeart/2005/8/layout/arrow2"/>
    <dgm:cxn modelId="{C541FD36-C0BD-2D40-A649-FD31887E9411}" type="presParOf" srcId="{6244A4FC-DE63-FF46-A97E-C302A4A16F72}" destId="{E93C2EB1-A288-A043-A199-C1A27755A208}" srcOrd="0" destOrd="0" presId="urn:microsoft.com/office/officeart/2005/8/layout/arrow2"/>
    <dgm:cxn modelId="{95FF42A9-4880-1049-A73A-C4BC2A3CFD4F}" type="presParOf" srcId="{6244A4FC-DE63-FF46-A97E-C302A4A16F72}" destId="{291AB15C-243E-224C-8E41-6925FEE38CC3}" srcOrd="1" destOrd="0" presId="urn:microsoft.com/office/officeart/2005/8/layout/arrow2"/>
    <dgm:cxn modelId="{58704FE4-8E6D-324C-B010-0442F5145194}" type="presParOf" srcId="{6244A4FC-DE63-FF46-A97E-C302A4A16F72}" destId="{B2896333-A52C-614A-A4A3-E25335B5C4B0}" srcOrd="2" destOrd="0" presId="urn:microsoft.com/office/officeart/2005/8/layout/arrow2"/>
    <dgm:cxn modelId="{E57E02C6-7370-8D41-B0F9-31F13133263C}" type="presParOf" srcId="{6244A4FC-DE63-FF46-A97E-C302A4A16F72}" destId="{3CEFC79C-FAC7-394B-BBDB-0C9D2E36F521}" srcOrd="3" destOrd="0" presId="urn:microsoft.com/office/officeart/2005/8/layout/arrow2"/>
    <dgm:cxn modelId="{B1CD1CEF-D761-A248-B0B9-7FE16655FCE7}" type="presParOf" srcId="{6244A4FC-DE63-FF46-A97E-C302A4A16F72}" destId="{CE8F510D-05F4-B743-A871-D1A5FE1F0338}" srcOrd="4" destOrd="0" presId="urn:microsoft.com/office/officeart/2005/8/layout/arrow2"/>
    <dgm:cxn modelId="{2D343C85-4E05-E54C-A495-E92CCE2D6766}" type="presParOf" srcId="{6244A4FC-DE63-FF46-A97E-C302A4A16F72}" destId="{0AAAB917-2A6A-1045-B021-6F30E0AE978C}" srcOrd="5" destOrd="0" presId="urn:microsoft.com/office/officeart/2005/8/layout/arrow2"/>
    <dgm:cxn modelId="{172D01DA-EBEE-5148-9A60-4D85ABEA81CD}" type="presParOf" srcId="{6244A4FC-DE63-FF46-A97E-C302A4A16F72}" destId="{BC4FC251-C232-0A4C-8985-DDA6687B908A}" srcOrd="6" destOrd="0" presId="urn:microsoft.com/office/officeart/2005/8/layout/arrow2"/>
    <dgm:cxn modelId="{55811F51-9A38-774E-8B0E-F51B7BE46AE6}" type="presParOf" srcId="{6244A4FC-DE63-FF46-A97E-C302A4A16F72}" destId="{FA5A59A3-2B1D-5545-98B2-E31FBF1595F4}" srcOrd="7" destOrd="0" presId="urn:microsoft.com/office/officeart/2005/8/layout/arrow2"/>
    <dgm:cxn modelId="{5588256D-35F5-7D4E-B0BD-CC6B13AEA826}" type="presParOf" srcId="{6244A4FC-DE63-FF46-A97E-C302A4A16F72}" destId="{D5939025-CA9D-0C45-9E34-BA98DF4C4DEC}" srcOrd="8" destOrd="0" presId="urn:microsoft.com/office/officeart/2005/8/layout/arrow2"/>
    <dgm:cxn modelId="{5497371D-6EF4-4E4F-894E-C2B812948B38}" type="presParOf" srcId="{6244A4FC-DE63-FF46-A97E-C302A4A16F72}" destId="{A129F5BA-0EC2-D14F-BC5E-08FB90E535C2}"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537857-5EC8-DE4B-9B1A-55CECDD86B40}" type="doc">
      <dgm:prSet loTypeId="urn:microsoft.com/office/officeart/2005/8/layout/process4" loCatId="" qsTypeId="urn:microsoft.com/office/officeart/2005/8/quickstyle/simple4" qsCatId="simple" csTypeId="urn:microsoft.com/office/officeart/2005/8/colors/colorful1" csCatId="colorful" phldr="1"/>
      <dgm:spPr/>
      <dgm:t>
        <a:bodyPr/>
        <a:lstStyle/>
        <a:p>
          <a:endParaRPr lang="en-US"/>
        </a:p>
      </dgm:t>
    </dgm:pt>
    <dgm:pt modelId="{061B5BCB-8284-8C45-A149-00BA2C03672D}">
      <dgm:prSet phldrT="[Text]" custT="1"/>
      <dgm:spPr>
        <a:blipFill rotWithShape="0">
          <a:blip xmlns:r="http://schemas.openxmlformats.org/officeDocument/2006/relationships" r:embed="rId1"/>
          <a:stretch>
            <a:fillRect/>
          </a:stretch>
        </a:blipFill>
      </dgm:spPr>
      <dgm:t>
        <a:bodyPr/>
        <a:lstStyle/>
        <a:p>
          <a:r>
            <a:rPr lang="en-US" sz="2000" b="1" dirty="0" smtClean="0"/>
            <a:t>Identifying and prioritizing the issues</a:t>
          </a:r>
          <a:endParaRPr lang="en-US" sz="2000" b="1" dirty="0"/>
        </a:p>
      </dgm:t>
    </dgm:pt>
    <dgm:pt modelId="{2C0BCECE-D0EE-0D4A-844E-24A82FAD6D0E}" type="parTrans" cxnId="{602673E1-A9DE-0A42-88AB-2C0A1E43DA5B}">
      <dgm:prSet/>
      <dgm:spPr/>
      <dgm:t>
        <a:bodyPr/>
        <a:lstStyle/>
        <a:p>
          <a:endParaRPr lang="en-US"/>
        </a:p>
      </dgm:t>
    </dgm:pt>
    <dgm:pt modelId="{D1D2AC4B-E233-3B46-8AEF-7C6C182FD1D9}" type="sibTrans" cxnId="{602673E1-A9DE-0A42-88AB-2C0A1E43DA5B}">
      <dgm:prSet/>
      <dgm:spPr/>
      <dgm:t>
        <a:bodyPr/>
        <a:lstStyle/>
        <a:p>
          <a:endParaRPr lang="en-US"/>
        </a:p>
      </dgm:t>
    </dgm:pt>
    <dgm:pt modelId="{B360C42B-CA3E-F842-85DD-A42140332F44}">
      <dgm:prSet phldrT="[Text]" custT="1"/>
      <dgm:spPr/>
      <dgm:t>
        <a:bodyPr/>
        <a:lstStyle/>
        <a:p>
          <a:r>
            <a:rPr lang="en-US" sz="2000" b="1" dirty="0" smtClean="0"/>
            <a:t>Generating the questions</a:t>
          </a:r>
          <a:endParaRPr lang="en-US" sz="2000" b="1" dirty="0"/>
        </a:p>
      </dgm:t>
    </dgm:pt>
    <dgm:pt modelId="{EBCCF708-86B9-3742-8F87-983E30A1D132}" type="parTrans" cxnId="{82DE772E-1C36-324F-BA15-C5082958DE72}">
      <dgm:prSet/>
      <dgm:spPr/>
      <dgm:t>
        <a:bodyPr/>
        <a:lstStyle/>
        <a:p>
          <a:endParaRPr lang="en-US"/>
        </a:p>
      </dgm:t>
    </dgm:pt>
    <dgm:pt modelId="{A41741A3-0883-FA44-9C24-2B5861C18566}" type="sibTrans" cxnId="{82DE772E-1C36-324F-BA15-C5082958DE72}">
      <dgm:prSet/>
      <dgm:spPr/>
      <dgm:t>
        <a:bodyPr/>
        <a:lstStyle/>
        <a:p>
          <a:endParaRPr lang="en-US"/>
        </a:p>
      </dgm:t>
    </dgm:pt>
    <dgm:pt modelId="{F77B93B4-EE44-6C47-A023-70D109B708ED}">
      <dgm:prSet phldrT="[Text]" custT="1"/>
      <dgm:spPr>
        <a:solidFill>
          <a:schemeClr val="accent3">
            <a:lumMod val="50000"/>
          </a:schemeClr>
        </a:solidFill>
      </dgm:spPr>
      <dgm:t>
        <a:bodyPr/>
        <a:lstStyle/>
        <a:p>
          <a:r>
            <a:rPr lang="en-US" sz="2000" b="1" dirty="0" smtClean="0"/>
            <a:t>Project design</a:t>
          </a:r>
          <a:endParaRPr lang="en-US" sz="2000" b="1" dirty="0"/>
        </a:p>
      </dgm:t>
    </dgm:pt>
    <dgm:pt modelId="{9A5222C8-5FDB-D54B-B12E-000085D43563}" type="parTrans" cxnId="{0A5315EC-6518-0944-A020-88A816B44C01}">
      <dgm:prSet/>
      <dgm:spPr/>
      <dgm:t>
        <a:bodyPr/>
        <a:lstStyle/>
        <a:p>
          <a:endParaRPr lang="en-US"/>
        </a:p>
      </dgm:t>
    </dgm:pt>
    <dgm:pt modelId="{955BFE10-A42B-254E-85AB-EBF2ECBE0EE3}" type="sibTrans" cxnId="{0A5315EC-6518-0944-A020-88A816B44C01}">
      <dgm:prSet/>
      <dgm:spPr/>
      <dgm:t>
        <a:bodyPr/>
        <a:lstStyle/>
        <a:p>
          <a:endParaRPr lang="en-US"/>
        </a:p>
      </dgm:t>
    </dgm:pt>
    <dgm:pt modelId="{48D3B47B-324F-C94F-B578-9E331993853A}">
      <dgm:prSet phldrT="[Text]" custT="1"/>
      <dgm:spPr>
        <a:solidFill>
          <a:schemeClr val="accent3">
            <a:lumMod val="50000"/>
          </a:schemeClr>
        </a:solidFill>
      </dgm:spPr>
      <dgm:t>
        <a:bodyPr/>
        <a:lstStyle/>
        <a:p>
          <a:r>
            <a:rPr lang="en-US" sz="2000" b="1" dirty="0" smtClean="0"/>
            <a:t>Project implementation</a:t>
          </a:r>
          <a:endParaRPr lang="en-US" sz="2000" b="1" dirty="0"/>
        </a:p>
      </dgm:t>
    </dgm:pt>
    <dgm:pt modelId="{18CDE814-5896-8846-A2BF-5C89C7E59927}" type="parTrans" cxnId="{617D752A-B606-1C4A-80C0-60FE87D8D4CB}">
      <dgm:prSet/>
      <dgm:spPr/>
      <dgm:t>
        <a:bodyPr/>
        <a:lstStyle/>
        <a:p>
          <a:endParaRPr lang="en-US"/>
        </a:p>
      </dgm:t>
    </dgm:pt>
    <dgm:pt modelId="{030D9EDA-CF90-924A-BF14-7B13582CE4F6}" type="sibTrans" cxnId="{617D752A-B606-1C4A-80C0-60FE87D8D4CB}">
      <dgm:prSet/>
      <dgm:spPr/>
      <dgm:t>
        <a:bodyPr/>
        <a:lstStyle/>
        <a:p>
          <a:endParaRPr lang="en-US"/>
        </a:p>
      </dgm:t>
    </dgm:pt>
    <dgm:pt modelId="{61FCEC65-E580-D846-A78C-203A5B59C8A9}">
      <dgm:prSet phldrT="[Text]" custT="1"/>
      <dgm:spPr>
        <a:solidFill>
          <a:srgbClr val="619428"/>
        </a:solidFill>
      </dgm:spPr>
      <dgm:t>
        <a:bodyPr/>
        <a:lstStyle/>
        <a:p>
          <a:r>
            <a:rPr lang="en-US" sz="2000" b="1" dirty="0" smtClean="0"/>
            <a:t>Data analysis and interpretation</a:t>
          </a:r>
          <a:endParaRPr lang="en-US" sz="2000" b="1" dirty="0"/>
        </a:p>
      </dgm:t>
    </dgm:pt>
    <dgm:pt modelId="{877E807C-D6A0-7046-8228-3C0704798D10}" type="parTrans" cxnId="{CB3C09B7-9FF3-7841-B092-8E6C58EB1F9E}">
      <dgm:prSet/>
      <dgm:spPr/>
      <dgm:t>
        <a:bodyPr/>
        <a:lstStyle/>
        <a:p>
          <a:endParaRPr lang="en-US"/>
        </a:p>
      </dgm:t>
    </dgm:pt>
    <dgm:pt modelId="{5E612269-A41E-6648-ABF8-149CB559E581}" type="sibTrans" cxnId="{CB3C09B7-9FF3-7841-B092-8E6C58EB1F9E}">
      <dgm:prSet/>
      <dgm:spPr/>
      <dgm:t>
        <a:bodyPr/>
        <a:lstStyle/>
        <a:p>
          <a:endParaRPr lang="en-US"/>
        </a:p>
      </dgm:t>
    </dgm:pt>
    <dgm:pt modelId="{876656D3-6783-3846-8A72-7AAF591F32CF}">
      <dgm:prSet phldrT="[Text]" custT="1"/>
      <dgm:spPr>
        <a:solidFill>
          <a:srgbClr val="40631B"/>
        </a:solidFill>
      </dgm:spPr>
      <dgm:t>
        <a:bodyPr/>
        <a:lstStyle/>
        <a:p>
          <a:r>
            <a:rPr lang="en-US" sz="2000" b="1" dirty="0" smtClean="0"/>
            <a:t>Disseminating the findings</a:t>
          </a:r>
          <a:endParaRPr lang="en-US" sz="2000" b="1" dirty="0"/>
        </a:p>
      </dgm:t>
    </dgm:pt>
    <dgm:pt modelId="{DBF29773-2174-7A4A-A84B-49FE0A93D83E}" type="parTrans" cxnId="{54DA3E89-9BAC-A347-845A-64EA34D34B21}">
      <dgm:prSet/>
      <dgm:spPr/>
      <dgm:t>
        <a:bodyPr/>
        <a:lstStyle/>
        <a:p>
          <a:endParaRPr lang="en-US"/>
        </a:p>
      </dgm:t>
    </dgm:pt>
    <dgm:pt modelId="{F473D1FB-687A-2E4F-8836-E26E38583128}" type="sibTrans" cxnId="{54DA3E89-9BAC-A347-845A-64EA34D34B21}">
      <dgm:prSet/>
      <dgm:spPr/>
      <dgm:t>
        <a:bodyPr/>
        <a:lstStyle/>
        <a:p>
          <a:endParaRPr lang="en-US"/>
        </a:p>
      </dgm:t>
    </dgm:pt>
    <dgm:pt modelId="{AD38A1E9-0A9E-6540-A742-896BEB74A987}" type="pres">
      <dgm:prSet presAssocID="{05537857-5EC8-DE4B-9B1A-55CECDD86B40}" presName="Name0" presStyleCnt="0">
        <dgm:presLayoutVars>
          <dgm:dir/>
          <dgm:animLvl val="lvl"/>
          <dgm:resizeHandles val="exact"/>
        </dgm:presLayoutVars>
      </dgm:prSet>
      <dgm:spPr/>
      <dgm:t>
        <a:bodyPr/>
        <a:lstStyle/>
        <a:p>
          <a:endParaRPr lang="en-US"/>
        </a:p>
      </dgm:t>
    </dgm:pt>
    <dgm:pt modelId="{02331D10-43E2-408F-B748-489987FA65A5}" type="pres">
      <dgm:prSet presAssocID="{876656D3-6783-3846-8A72-7AAF591F32CF}" presName="boxAndChildren" presStyleCnt="0"/>
      <dgm:spPr/>
      <dgm:t>
        <a:bodyPr/>
        <a:lstStyle/>
        <a:p>
          <a:endParaRPr lang="en-US"/>
        </a:p>
      </dgm:t>
    </dgm:pt>
    <dgm:pt modelId="{05735862-17A4-4192-A0D5-3701811E9F84}" type="pres">
      <dgm:prSet presAssocID="{876656D3-6783-3846-8A72-7AAF591F32CF}" presName="parentTextBox" presStyleLbl="node1" presStyleIdx="0" presStyleCnt="6"/>
      <dgm:spPr/>
      <dgm:t>
        <a:bodyPr/>
        <a:lstStyle/>
        <a:p>
          <a:endParaRPr lang="en-US"/>
        </a:p>
      </dgm:t>
    </dgm:pt>
    <dgm:pt modelId="{EBDACD5B-31CF-C34E-8D99-57AECDB2342C}" type="pres">
      <dgm:prSet presAssocID="{5E612269-A41E-6648-ABF8-149CB559E581}" presName="sp" presStyleCnt="0"/>
      <dgm:spPr/>
      <dgm:t>
        <a:bodyPr/>
        <a:lstStyle/>
        <a:p>
          <a:endParaRPr lang="en-US"/>
        </a:p>
      </dgm:t>
    </dgm:pt>
    <dgm:pt modelId="{B89C6D6F-BAD8-3F41-9AA9-718B88B258F3}" type="pres">
      <dgm:prSet presAssocID="{61FCEC65-E580-D846-A78C-203A5B59C8A9}" presName="arrowAndChildren" presStyleCnt="0"/>
      <dgm:spPr/>
      <dgm:t>
        <a:bodyPr/>
        <a:lstStyle/>
        <a:p>
          <a:endParaRPr lang="en-US"/>
        </a:p>
      </dgm:t>
    </dgm:pt>
    <dgm:pt modelId="{F8237500-5A74-B74A-A2BC-E4CE92E4DCD7}" type="pres">
      <dgm:prSet presAssocID="{61FCEC65-E580-D846-A78C-203A5B59C8A9}" presName="parentTextArrow" presStyleLbl="node1" presStyleIdx="1" presStyleCnt="6"/>
      <dgm:spPr/>
      <dgm:t>
        <a:bodyPr/>
        <a:lstStyle/>
        <a:p>
          <a:endParaRPr lang="en-US"/>
        </a:p>
      </dgm:t>
    </dgm:pt>
    <dgm:pt modelId="{FFA1CAC0-9922-2F44-851E-2043AEE42365}" type="pres">
      <dgm:prSet presAssocID="{030D9EDA-CF90-924A-BF14-7B13582CE4F6}" presName="sp" presStyleCnt="0"/>
      <dgm:spPr/>
      <dgm:t>
        <a:bodyPr/>
        <a:lstStyle/>
        <a:p>
          <a:endParaRPr lang="en-US"/>
        </a:p>
      </dgm:t>
    </dgm:pt>
    <dgm:pt modelId="{3D7E779E-D273-5648-A222-ECAEF95452E4}" type="pres">
      <dgm:prSet presAssocID="{48D3B47B-324F-C94F-B578-9E331993853A}" presName="arrowAndChildren" presStyleCnt="0"/>
      <dgm:spPr/>
      <dgm:t>
        <a:bodyPr/>
        <a:lstStyle/>
        <a:p>
          <a:endParaRPr lang="en-US"/>
        </a:p>
      </dgm:t>
    </dgm:pt>
    <dgm:pt modelId="{67A2D82D-0A8C-1B40-B37C-4E52385C3EDD}" type="pres">
      <dgm:prSet presAssocID="{48D3B47B-324F-C94F-B578-9E331993853A}" presName="parentTextArrow" presStyleLbl="node1" presStyleIdx="2" presStyleCnt="6" custLinFactNeighborX="46" custLinFactNeighborY="-5482"/>
      <dgm:spPr/>
      <dgm:t>
        <a:bodyPr/>
        <a:lstStyle/>
        <a:p>
          <a:endParaRPr lang="en-US"/>
        </a:p>
      </dgm:t>
    </dgm:pt>
    <dgm:pt modelId="{7516BDC7-027C-114F-91E2-51E8C5738878}" type="pres">
      <dgm:prSet presAssocID="{955BFE10-A42B-254E-85AB-EBF2ECBE0EE3}" presName="sp" presStyleCnt="0"/>
      <dgm:spPr/>
      <dgm:t>
        <a:bodyPr/>
        <a:lstStyle/>
        <a:p>
          <a:endParaRPr lang="en-US"/>
        </a:p>
      </dgm:t>
    </dgm:pt>
    <dgm:pt modelId="{455A92E0-9383-0E4C-BB75-B6D8B850589C}" type="pres">
      <dgm:prSet presAssocID="{F77B93B4-EE44-6C47-A023-70D109B708ED}" presName="arrowAndChildren" presStyleCnt="0"/>
      <dgm:spPr/>
      <dgm:t>
        <a:bodyPr/>
        <a:lstStyle/>
        <a:p>
          <a:endParaRPr lang="en-US"/>
        </a:p>
      </dgm:t>
    </dgm:pt>
    <dgm:pt modelId="{901A7C00-5D92-6244-8B05-A7D2D6DB6C23}" type="pres">
      <dgm:prSet presAssocID="{F77B93B4-EE44-6C47-A023-70D109B708ED}" presName="parentTextArrow" presStyleLbl="node1" presStyleIdx="3" presStyleCnt="6"/>
      <dgm:spPr/>
      <dgm:t>
        <a:bodyPr/>
        <a:lstStyle/>
        <a:p>
          <a:endParaRPr lang="en-US"/>
        </a:p>
      </dgm:t>
    </dgm:pt>
    <dgm:pt modelId="{7AD0BCE8-A112-7F4E-BC62-D8FBA2A024F9}" type="pres">
      <dgm:prSet presAssocID="{A41741A3-0883-FA44-9C24-2B5861C18566}" presName="sp" presStyleCnt="0"/>
      <dgm:spPr/>
      <dgm:t>
        <a:bodyPr/>
        <a:lstStyle/>
        <a:p>
          <a:endParaRPr lang="en-US"/>
        </a:p>
      </dgm:t>
    </dgm:pt>
    <dgm:pt modelId="{A78CFCBC-4560-9B48-8162-5FA360849BEF}" type="pres">
      <dgm:prSet presAssocID="{B360C42B-CA3E-F842-85DD-A42140332F44}" presName="arrowAndChildren" presStyleCnt="0"/>
      <dgm:spPr/>
      <dgm:t>
        <a:bodyPr/>
        <a:lstStyle/>
        <a:p>
          <a:endParaRPr lang="en-US"/>
        </a:p>
      </dgm:t>
    </dgm:pt>
    <dgm:pt modelId="{2F938697-1244-2247-815A-C75547414683}" type="pres">
      <dgm:prSet presAssocID="{B360C42B-CA3E-F842-85DD-A42140332F44}" presName="parentTextArrow" presStyleLbl="node1" presStyleIdx="4" presStyleCnt="6"/>
      <dgm:spPr/>
      <dgm:t>
        <a:bodyPr/>
        <a:lstStyle/>
        <a:p>
          <a:endParaRPr lang="en-US"/>
        </a:p>
      </dgm:t>
    </dgm:pt>
    <dgm:pt modelId="{556812A8-DD27-7F42-948D-6F39A0A6DAB9}" type="pres">
      <dgm:prSet presAssocID="{D1D2AC4B-E233-3B46-8AEF-7C6C182FD1D9}" presName="sp" presStyleCnt="0"/>
      <dgm:spPr/>
      <dgm:t>
        <a:bodyPr/>
        <a:lstStyle/>
        <a:p>
          <a:endParaRPr lang="en-US"/>
        </a:p>
      </dgm:t>
    </dgm:pt>
    <dgm:pt modelId="{D8420572-72A5-F644-9AFE-E0EDFC1321D6}" type="pres">
      <dgm:prSet presAssocID="{061B5BCB-8284-8C45-A149-00BA2C03672D}" presName="arrowAndChildren" presStyleCnt="0"/>
      <dgm:spPr/>
      <dgm:t>
        <a:bodyPr/>
        <a:lstStyle/>
        <a:p>
          <a:endParaRPr lang="en-US"/>
        </a:p>
      </dgm:t>
    </dgm:pt>
    <dgm:pt modelId="{D82E9CCC-48AF-9C49-AEA4-B46B79DC3E8C}" type="pres">
      <dgm:prSet presAssocID="{061B5BCB-8284-8C45-A149-00BA2C03672D}" presName="parentTextArrow" presStyleLbl="node1" presStyleIdx="5" presStyleCnt="6" custLinFactNeighborY="-7946"/>
      <dgm:spPr/>
      <dgm:t>
        <a:bodyPr/>
        <a:lstStyle/>
        <a:p>
          <a:endParaRPr lang="en-US"/>
        </a:p>
      </dgm:t>
    </dgm:pt>
  </dgm:ptLst>
  <dgm:cxnLst>
    <dgm:cxn modelId="{82DE772E-1C36-324F-BA15-C5082958DE72}" srcId="{05537857-5EC8-DE4B-9B1A-55CECDD86B40}" destId="{B360C42B-CA3E-F842-85DD-A42140332F44}" srcOrd="1" destOrd="0" parTransId="{EBCCF708-86B9-3742-8F87-983E30A1D132}" sibTransId="{A41741A3-0883-FA44-9C24-2B5861C18566}"/>
    <dgm:cxn modelId="{BAA4ED66-7EFF-E141-B652-B92EBC096B4C}" type="presOf" srcId="{61FCEC65-E580-D846-A78C-203A5B59C8A9}" destId="{F8237500-5A74-B74A-A2BC-E4CE92E4DCD7}" srcOrd="0" destOrd="0" presId="urn:microsoft.com/office/officeart/2005/8/layout/process4"/>
    <dgm:cxn modelId="{617D752A-B606-1C4A-80C0-60FE87D8D4CB}" srcId="{05537857-5EC8-DE4B-9B1A-55CECDD86B40}" destId="{48D3B47B-324F-C94F-B578-9E331993853A}" srcOrd="3" destOrd="0" parTransId="{18CDE814-5896-8846-A2BF-5C89C7E59927}" sibTransId="{030D9EDA-CF90-924A-BF14-7B13582CE4F6}"/>
    <dgm:cxn modelId="{A795CDA7-2CAA-234A-89E9-B5AE0F53894F}" type="presOf" srcId="{B360C42B-CA3E-F842-85DD-A42140332F44}" destId="{2F938697-1244-2247-815A-C75547414683}" srcOrd="0" destOrd="0" presId="urn:microsoft.com/office/officeart/2005/8/layout/process4"/>
    <dgm:cxn modelId="{334E655D-F4D2-0E49-8D61-FF6C34167288}" type="presOf" srcId="{F77B93B4-EE44-6C47-A023-70D109B708ED}" destId="{901A7C00-5D92-6244-8B05-A7D2D6DB6C23}" srcOrd="0" destOrd="0" presId="urn:microsoft.com/office/officeart/2005/8/layout/process4"/>
    <dgm:cxn modelId="{0A5315EC-6518-0944-A020-88A816B44C01}" srcId="{05537857-5EC8-DE4B-9B1A-55CECDD86B40}" destId="{F77B93B4-EE44-6C47-A023-70D109B708ED}" srcOrd="2" destOrd="0" parTransId="{9A5222C8-5FDB-D54B-B12E-000085D43563}" sibTransId="{955BFE10-A42B-254E-85AB-EBF2ECBE0EE3}"/>
    <dgm:cxn modelId="{27287E23-D994-F64A-A6EF-0C745E26EE8D}" type="presOf" srcId="{05537857-5EC8-DE4B-9B1A-55CECDD86B40}" destId="{AD38A1E9-0A9E-6540-A742-896BEB74A987}" srcOrd="0" destOrd="0" presId="urn:microsoft.com/office/officeart/2005/8/layout/process4"/>
    <dgm:cxn modelId="{602673E1-A9DE-0A42-88AB-2C0A1E43DA5B}" srcId="{05537857-5EC8-DE4B-9B1A-55CECDD86B40}" destId="{061B5BCB-8284-8C45-A149-00BA2C03672D}" srcOrd="0" destOrd="0" parTransId="{2C0BCECE-D0EE-0D4A-844E-24A82FAD6D0E}" sibTransId="{D1D2AC4B-E233-3B46-8AEF-7C6C182FD1D9}"/>
    <dgm:cxn modelId="{CB3C09B7-9FF3-7841-B092-8E6C58EB1F9E}" srcId="{05537857-5EC8-DE4B-9B1A-55CECDD86B40}" destId="{61FCEC65-E580-D846-A78C-203A5B59C8A9}" srcOrd="4" destOrd="0" parTransId="{877E807C-D6A0-7046-8228-3C0704798D10}" sibTransId="{5E612269-A41E-6648-ABF8-149CB559E581}"/>
    <dgm:cxn modelId="{E61901E3-E49E-584E-8E23-CD9253279B1A}" type="presOf" srcId="{48D3B47B-324F-C94F-B578-9E331993853A}" destId="{67A2D82D-0A8C-1B40-B37C-4E52385C3EDD}" srcOrd="0" destOrd="0" presId="urn:microsoft.com/office/officeart/2005/8/layout/process4"/>
    <dgm:cxn modelId="{1C537E33-3E60-9E4B-961A-18C8027B042A}" type="presOf" srcId="{876656D3-6783-3846-8A72-7AAF591F32CF}" destId="{05735862-17A4-4192-A0D5-3701811E9F84}" srcOrd="0" destOrd="0" presId="urn:microsoft.com/office/officeart/2005/8/layout/process4"/>
    <dgm:cxn modelId="{3DD070B2-233A-594D-BEDB-4BDEE76D476C}" type="presOf" srcId="{061B5BCB-8284-8C45-A149-00BA2C03672D}" destId="{D82E9CCC-48AF-9C49-AEA4-B46B79DC3E8C}" srcOrd="0" destOrd="0" presId="urn:microsoft.com/office/officeart/2005/8/layout/process4"/>
    <dgm:cxn modelId="{54DA3E89-9BAC-A347-845A-64EA34D34B21}" srcId="{05537857-5EC8-DE4B-9B1A-55CECDD86B40}" destId="{876656D3-6783-3846-8A72-7AAF591F32CF}" srcOrd="5" destOrd="0" parTransId="{DBF29773-2174-7A4A-A84B-49FE0A93D83E}" sibTransId="{F473D1FB-687A-2E4F-8836-E26E38583128}"/>
    <dgm:cxn modelId="{D6256507-8CD9-4540-9DA2-F7F917956514}" type="presParOf" srcId="{AD38A1E9-0A9E-6540-A742-896BEB74A987}" destId="{02331D10-43E2-408F-B748-489987FA65A5}" srcOrd="0" destOrd="0" presId="urn:microsoft.com/office/officeart/2005/8/layout/process4"/>
    <dgm:cxn modelId="{CD7B69B3-E886-EE4A-A98D-EBBE589D6D7D}" type="presParOf" srcId="{02331D10-43E2-408F-B748-489987FA65A5}" destId="{05735862-17A4-4192-A0D5-3701811E9F84}" srcOrd="0" destOrd="0" presId="urn:microsoft.com/office/officeart/2005/8/layout/process4"/>
    <dgm:cxn modelId="{0AE4BFF5-1D16-C34E-8084-0B7D8132E7FA}" type="presParOf" srcId="{AD38A1E9-0A9E-6540-A742-896BEB74A987}" destId="{EBDACD5B-31CF-C34E-8D99-57AECDB2342C}" srcOrd="1" destOrd="0" presId="urn:microsoft.com/office/officeart/2005/8/layout/process4"/>
    <dgm:cxn modelId="{61D04E1D-E9C1-614B-9C81-C8722686279F}" type="presParOf" srcId="{AD38A1E9-0A9E-6540-A742-896BEB74A987}" destId="{B89C6D6F-BAD8-3F41-9AA9-718B88B258F3}" srcOrd="2" destOrd="0" presId="urn:microsoft.com/office/officeart/2005/8/layout/process4"/>
    <dgm:cxn modelId="{76E6D718-4F9A-A340-B348-2BA3E987D1BD}" type="presParOf" srcId="{B89C6D6F-BAD8-3F41-9AA9-718B88B258F3}" destId="{F8237500-5A74-B74A-A2BC-E4CE92E4DCD7}" srcOrd="0" destOrd="0" presId="urn:microsoft.com/office/officeart/2005/8/layout/process4"/>
    <dgm:cxn modelId="{3186AF35-A645-714D-ABD7-BAE06EC10E9B}" type="presParOf" srcId="{AD38A1E9-0A9E-6540-A742-896BEB74A987}" destId="{FFA1CAC0-9922-2F44-851E-2043AEE42365}" srcOrd="3" destOrd="0" presId="urn:microsoft.com/office/officeart/2005/8/layout/process4"/>
    <dgm:cxn modelId="{4A6B22C4-D29F-9F4D-8E81-F937E70C7423}" type="presParOf" srcId="{AD38A1E9-0A9E-6540-A742-896BEB74A987}" destId="{3D7E779E-D273-5648-A222-ECAEF95452E4}" srcOrd="4" destOrd="0" presId="urn:microsoft.com/office/officeart/2005/8/layout/process4"/>
    <dgm:cxn modelId="{F1C5C10F-6116-4841-96B7-62ABA18EB815}" type="presParOf" srcId="{3D7E779E-D273-5648-A222-ECAEF95452E4}" destId="{67A2D82D-0A8C-1B40-B37C-4E52385C3EDD}" srcOrd="0" destOrd="0" presId="urn:microsoft.com/office/officeart/2005/8/layout/process4"/>
    <dgm:cxn modelId="{A489F77D-16CA-1F4E-934F-1367E39819AA}" type="presParOf" srcId="{AD38A1E9-0A9E-6540-A742-896BEB74A987}" destId="{7516BDC7-027C-114F-91E2-51E8C5738878}" srcOrd="5" destOrd="0" presId="urn:microsoft.com/office/officeart/2005/8/layout/process4"/>
    <dgm:cxn modelId="{181F5AF0-3F4F-3442-8ECD-7A54D54060E9}" type="presParOf" srcId="{AD38A1E9-0A9E-6540-A742-896BEB74A987}" destId="{455A92E0-9383-0E4C-BB75-B6D8B850589C}" srcOrd="6" destOrd="0" presId="urn:microsoft.com/office/officeart/2005/8/layout/process4"/>
    <dgm:cxn modelId="{730C4AC2-0303-CF41-98A0-CB153D6D1A96}" type="presParOf" srcId="{455A92E0-9383-0E4C-BB75-B6D8B850589C}" destId="{901A7C00-5D92-6244-8B05-A7D2D6DB6C23}" srcOrd="0" destOrd="0" presId="urn:microsoft.com/office/officeart/2005/8/layout/process4"/>
    <dgm:cxn modelId="{984CBDF3-B65F-5F4F-899C-D48F823A9D54}" type="presParOf" srcId="{AD38A1E9-0A9E-6540-A742-896BEB74A987}" destId="{7AD0BCE8-A112-7F4E-BC62-D8FBA2A024F9}" srcOrd="7" destOrd="0" presId="urn:microsoft.com/office/officeart/2005/8/layout/process4"/>
    <dgm:cxn modelId="{BB07EDB1-E306-5D46-A1D3-3A7E7F039B8A}" type="presParOf" srcId="{AD38A1E9-0A9E-6540-A742-896BEB74A987}" destId="{A78CFCBC-4560-9B48-8162-5FA360849BEF}" srcOrd="8" destOrd="0" presId="urn:microsoft.com/office/officeart/2005/8/layout/process4"/>
    <dgm:cxn modelId="{45719950-3A11-B14C-8EEE-ADD0D3A592AF}" type="presParOf" srcId="{A78CFCBC-4560-9B48-8162-5FA360849BEF}" destId="{2F938697-1244-2247-815A-C75547414683}" srcOrd="0" destOrd="0" presId="urn:microsoft.com/office/officeart/2005/8/layout/process4"/>
    <dgm:cxn modelId="{B12C393A-FD1C-E04D-BF36-0E1EE3C05055}" type="presParOf" srcId="{AD38A1E9-0A9E-6540-A742-896BEB74A987}" destId="{556812A8-DD27-7F42-948D-6F39A0A6DAB9}" srcOrd="9" destOrd="0" presId="urn:microsoft.com/office/officeart/2005/8/layout/process4"/>
    <dgm:cxn modelId="{616D794E-7036-AC4B-86E0-FA4007DCF353}" type="presParOf" srcId="{AD38A1E9-0A9E-6540-A742-896BEB74A987}" destId="{D8420572-72A5-F644-9AFE-E0EDFC1321D6}" srcOrd="10" destOrd="0" presId="urn:microsoft.com/office/officeart/2005/8/layout/process4"/>
    <dgm:cxn modelId="{59B0F883-3FA5-3348-A483-8D1D998CBD02}" type="presParOf" srcId="{D8420572-72A5-F644-9AFE-E0EDFC1321D6}" destId="{D82E9CCC-48AF-9C49-AEA4-B46B79DC3E8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C1A16B-4781-7047-A1A4-261FF92694A7}" type="doc">
      <dgm:prSet loTypeId="urn:microsoft.com/office/officeart/2005/8/layout/chevron1" loCatId="" qsTypeId="urn:microsoft.com/office/officeart/2005/8/quickstyle/simple4" qsCatId="simple" csTypeId="urn:microsoft.com/office/officeart/2005/8/colors/accent1_2" csCatId="accent1" phldr="1"/>
      <dgm:spPr/>
      <dgm:t>
        <a:bodyPr/>
        <a:lstStyle/>
        <a:p>
          <a:endParaRPr lang="en-US"/>
        </a:p>
      </dgm:t>
    </dgm:pt>
    <dgm:pt modelId="{CD038D9D-F680-3848-8396-08B9D5F1191D}">
      <dgm:prSet custT="1"/>
      <dgm:spPr/>
      <dgm:t>
        <a:bodyPr/>
        <a:lstStyle/>
        <a:p>
          <a:pPr rtl="0"/>
          <a:r>
            <a:rPr lang="en-US" sz="1600" i="1" dirty="0" smtClean="0"/>
            <a:t>“Will this treatment improve the quality of my life? </a:t>
          </a:r>
          <a:endParaRPr lang="en-US" sz="1600" dirty="0"/>
        </a:p>
      </dgm:t>
    </dgm:pt>
    <dgm:pt modelId="{D694EFAB-51CB-DE44-85F5-69748A7D2E38}" type="parTrans" cxnId="{91EF810D-76C2-BA4F-BE6D-4FAEAE11A66C}">
      <dgm:prSet/>
      <dgm:spPr/>
      <dgm:t>
        <a:bodyPr/>
        <a:lstStyle/>
        <a:p>
          <a:endParaRPr lang="en-US"/>
        </a:p>
      </dgm:t>
    </dgm:pt>
    <dgm:pt modelId="{90DB9728-117E-0F48-B0F7-49C7134CE98C}" type="sibTrans" cxnId="{91EF810D-76C2-BA4F-BE6D-4FAEAE11A66C}">
      <dgm:prSet/>
      <dgm:spPr/>
      <dgm:t>
        <a:bodyPr/>
        <a:lstStyle/>
        <a:p>
          <a:endParaRPr lang="en-US"/>
        </a:p>
      </dgm:t>
    </dgm:pt>
    <dgm:pt modelId="{EDCCB29D-5AA4-1C44-AEB8-C30BF298D348}">
      <dgm:prSet/>
      <dgm:spPr/>
      <dgm:t>
        <a:bodyPr/>
        <a:lstStyle/>
        <a:p>
          <a:pPr rtl="0"/>
          <a:r>
            <a:rPr lang="en-US" i="1" dirty="0" smtClean="0"/>
            <a:t>How will the implications of a particular treatment, medicine affect me and also my family?</a:t>
          </a:r>
          <a:endParaRPr lang="en-US" dirty="0"/>
        </a:p>
      </dgm:t>
    </dgm:pt>
    <dgm:pt modelId="{31BBE8CC-EFF7-E949-87CF-CB21AEA1B087}" type="parTrans" cxnId="{11E26BA3-7D46-E342-BC5F-F4F99C09080A}">
      <dgm:prSet/>
      <dgm:spPr/>
      <dgm:t>
        <a:bodyPr/>
        <a:lstStyle/>
        <a:p>
          <a:endParaRPr lang="en-US"/>
        </a:p>
      </dgm:t>
    </dgm:pt>
    <dgm:pt modelId="{C613E05A-358A-054A-B40D-E7CDC5CDFD06}" type="sibTrans" cxnId="{11E26BA3-7D46-E342-BC5F-F4F99C09080A}">
      <dgm:prSet/>
      <dgm:spPr/>
      <dgm:t>
        <a:bodyPr/>
        <a:lstStyle/>
        <a:p>
          <a:endParaRPr lang="en-US"/>
        </a:p>
      </dgm:t>
    </dgm:pt>
    <dgm:pt modelId="{884241DA-9D8A-E149-9283-FCA1228CF8CC}">
      <dgm:prSet custT="1"/>
      <dgm:spPr>
        <a:solidFill>
          <a:srgbClr val="619428"/>
        </a:solidFill>
      </dgm:spPr>
      <dgm:t>
        <a:bodyPr/>
        <a:lstStyle/>
        <a:p>
          <a:r>
            <a:rPr lang="en-US" sz="1600" i="1" dirty="0" smtClean="0"/>
            <a:t>Given my lifestyle and preferences, which options are best for me? </a:t>
          </a:r>
          <a:endParaRPr lang="en-US" sz="1600" dirty="0"/>
        </a:p>
      </dgm:t>
    </dgm:pt>
    <dgm:pt modelId="{D6781DF6-30F6-A040-9D60-6DAB6B29A005}" type="parTrans" cxnId="{34A1C126-A34C-F946-AB85-86302A554876}">
      <dgm:prSet/>
      <dgm:spPr/>
      <dgm:t>
        <a:bodyPr/>
        <a:lstStyle/>
        <a:p>
          <a:endParaRPr lang="en-US"/>
        </a:p>
      </dgm:t>
    </dgm:pt>
    <dgm:pt modelId="{9CA62647-6A12-864D-BCE2-111171EF35FB}" type="sibTrans" cxnId="{34A1C126-A34C-F946-AB85-86302A554876}">
      <dgm:prSet/>
      <dgm:spPr/>
      <dgm:t>
        <a:bodyPr/>
        <a:lstStyle/>
        <a:p>
          <a:endParaRPr lang="en-US"/>
        </a:p>
      </dgm:t>
    </dgm:pt>
    <dgm:pt modelId="{DE608BF2-C0ED-A843-9DB2-4A4F0A6C643B}" type="pres">
      <dgm:prSet presAssocID="{B1C1A16B-4781-7047-A1A4-261FF92694A7}" presName="Name0" presStyleCnt="0">
        <dgm:presLayoutVars>
          <dgm:dir/>
          <dgm:animLvl val="lvl"/>
          <dgm:resizeHandles val="exact"/>
        </dgm:presLayoutVars>
      </dgm:prSet>
      <dgm:spPr/>
      <dgm:t>
        <a:bodyPr/>
        <a:lstStyle/>
        <a:p>
          <a:endParaRPr lang="en-US"/>
        </a:p>
      </dgm:t>
    </dgm:pt>
    <dgm:pt modelId="{14B6C2D1-6EA0-3E48-945D-5956B65DAD33}" type="pres">
      <dgm:prSet presAssocID="{CD038D9D-F680-3848-8396-08B9D5F1191D}" presName="parTxOnly" presStyleLbl="node1" presStyleIdx="0" presStyleCnt="3">
        <dgm:presLayoutVars>
          <dgm:chMax val="0"/>
          <dgm:chPref val="0"/>
          <dgm:bulletEnabled val="1"/>
        </dgm:presLayoutVars>
      </dgm:prSet>
      <dgm:spPr/>
      <dgm:t>
        <a:bodyPr/>
        <a:lstStyle/>
        <a:p>
          <a:endParaRPr lang="en-US"/>
        </a:p>
      </dgm:t>
    </dgm:pt>
    <dgm:pt modelId="{96B54A9E-9FB7-7244-950F-174005CA9417}" type="pres">
      <dgm:prSet presAssocID="{90DB9728-117E-0F48-B0F7-49C7134CE98C}" presName="parTxOnlySpace" presStyleCnt="0"/>
      <dgm:spPr/>
    </dgm:pt>
    <dgm:pt modelId="{629FAB3C-3B93-E444-A33A-F64DEEA676DA}" type="pres">
      <dgm:prSet presAssocID="{884241DA-9D8A-E149-9283-FCA1228CF8CC}" presName="parTxOnly" presStyleLbl="node1" presStyleIdx="1" presStyleCnt="3">
        <dgm:presLayoutVars>
          <dgm:chMax val="0"/>
          <dgm:chPref val="0"/>
          <dgm:bulletEnabled val="1"/>
        </dgm:presLayoutVars>
      </dgm:prSet>
      <dgm:spPr/>
      <dgm:t>
        <a:bodyPr/>
        <a:lstStyle/>
        <a:p>
          <a:endParaRPr lang="en-US"/>
        </a:p>
      </dgm:t>
    </dgm:pt>
    <dgm:pt modelId="{9BA2BA72-3C11-8D4D-AC8F-BBCAAF8179EA}" type="pres">
      <dgm:prSet presAssocID="{9CA62647-6A12-864D-BCE2-111171EF35FB}" presName="parTxOnlySpace" presStyleCnt="0"/>
      <dgm:spPr/>
    </dgm:pt>
    <dgm:pt modelId="{6C3808D1-205C-9A46-8DF7-BBA4279822AE}" type="pres">
      <dgm:prSet presAssocID="{EDCCB29D-5AA4-1C44-AEB8-C30BF298D348}" presName="parTxOnly" presStyleLbl="node1" presStyleIdx="2" presStyleCnt="3">
        <dgm:presLayoutVars>
          <dgm:chMax val="0"/>
          <dgm:chPref val="0"/>
          <dgm:bulletEnabled val="1"/>
        </dgm:presLayoutVars>
      </dgm:prSet>
      <dgm:spPr/>
      <dgm:t>
        <a:bodyPr/>
        <a:lstStyle/>
        <a:p>
          <a:endParaRPr lang="en-US"/>
        </a:p>
      </dgm:t>
    </dgm:pt>
  </dgm:ptLst>
  <dgm:cxnLst>
    <dgm:cxn modelId="{A934C4F8-FBFD-AA41-845D-9FF54DE520F1}" type="presOf" srcId="{EDCCB29D-5AA4-1C44-AEB8-C30BF298D348}" destId="{6C3808D1-205C-9A46-8DF7-BBA4279822AE}" srcOrd="0" destOrd="0" presId="urn:microsoft.com/office/officeart/2005/8/layout/chevron1"/>
    <dgm:cxn modelId="{1CE56620-96D6-7A4B-8EB3-0C6C9F8F00E1}" type="presOf" srcId="{884241DA-9D8A-E149-9283-FCA1228CF8CC}" destId="{629FAB3C-3B93-E444-A33A-F64DEEA676DA}" srcOrd="0" destOrd="0" presId="urn:microsoft.com/office/officeart/2005/8/layout/chevron1"/>
    <dgm:cxn modelId="{91EF810D-76C2-BA4F-BE6D-4FAEAE11A66C}" srcId="{B1C1A16B-4781-7047-A1A4-261FF92694A7}" destId="{CD038D9D-F680-3848-8396-08B9D5F1191D}" srcOrd="0" destOrd="0" parTransId="{D694EFAB-51CB-DE44-85F5-69748A7D2E38}" sibTransId="{90DB9728-117E-0F48-B0F7-49C7134CE98C}"/>
    <dgm:cxn modelId="{78F18658-58BE-C543-87CC-D11C7F40F0A2}" type="presOf" srcId="{B1C1A16B-4781-7047-A1A4-261FF92694A7}" destId="{DE608BF2-C0ED-A843-9DB2-4A4F0A6C643B}" srcOrd="0" destOrd="0" presId="urn:microsoft.com/office/officeart/2005/8/layout/chevron1"/>
    <dgm:cxn modelId="{34A1C126-A34C-F946-AB85-86302A554876}" srcId="{B1C1A16B-4781-7047-A1A4-261FF92694A7}" destId="{884241DA-9D8A-E149-9283-FCA1228CF8CC}" srcOrd="1" destOrd="0" parTransId="{D6781DF6-30F6-A040-9D60-6DAB6B29A005}" sibTransId="{9CA62647-6A12-864D-BCE2-111171EF35FB}"/>
    <dgm:cxn modelId="{11E26BA3-7D46-E342-BC5F-F4F99C09080A}" srcId="{B1C1A16B-4781-7047-A1A4-261FF92694A7}" destId="{EDCCB29D-5AA4-1C44-AEB8-C30BF298D348}" srcOrd="2" destOrd="0" parTransId="{31BBE8CC-EFF7-E949-87CF-CB21AEA1B087}" sibTransId="{C613E05A-358A-054A-B40D-E7CDC5CDFD06}"/>
    <dgm:cxn modelId="{8E985C30-2BEE-F745-BF37-7DD4C453D96C}" type="presOf" srcId="{CD038D9D-F680-3848-8396-08B9D5F1191D}" destId="{14B6C2D1-6EA0-3E48-945D-5956B65DAD33}" srcOrd="0" destOrd="0" presId="urn:microsoft.com/office/officeart/2005/8/layout/chevron1"/>
    <dgm:cxn modelId="{C76137A8-E828-8F4D-977F-07C8A030B7F8}" type="presParOf" srcId="{DE608BF2-C0ED-A843-9DB2-4A4F0A6C643B}" destId="{14B6C2D1-6EA0-3E48-945D-5956B65DAD33}" srcOrd="0" destOrd="0" presId="urn:microsoft.com/office/officeart/2005/8/layout/chevron1"/>
    <dgm:cxn modelId="{9865B364-1845-EA4C-B58C-0F3ABD424C26}" type="presParOf" srcId="{DE608BF2-C0ED-A843-9DB2-4A4F0A6C643B}" destId="{96B54A9E-9FB7-7244-950F-174005CA9417}" srcOrd="1" destOrd="0" presId="urn:microsoft.com/office/officeart/2005/8/layout/chevron1"/>
    <dgm:cxn modelId="{46CB500E-A9DD-4542-BA66-B296B8722C4D}" type="presParOf" srcId="{DE608BF2-C0ED-A843-9DB2-4A4F0A6C643B}" destId="{629FAB3C-3B93-E444-A33A-F64DEEA676DA}" srcOrd="2" destOrd="0" presId="urn:microsoft.com/office/officeart/2005/8/layout/chevron1"/>
    <dgm:cxn modelId="{C80C2507-23C0-3847-B3C5-C0315211BF74}" type="presParOf" srcId="{DE608BF2-C0ED-A843-9DB2-4A4F0A6C643B}" destId="{9BA2BA72-3C11-8D4D-AC8F-BBCAAF8179EA}" srcOrd="3" destOrd="0" presId="urn:microsoft.com/office/officeart/2005/8/layout/chevron1"/>
    <dgm:cxn modelId="{364F3BCC-73F8-A140-9136-159241A79CA6}" type="presParOf" srcId="{DE608BF2-C0ED-A843-9DB2-4A4F0A6C643B}" destId="{6C3808D1-205C-9A46-8DF7-BBA4279822A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6F4963A-2853-4C69-9125-2F6B063EBDF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3FE73E5-0833-4A5B-AD3C-19F83C4C475D}">
      <dgm:prSet phldrT="[Text]" custT="1"/>
      <dgm:spPr/>
      <dgm:t>
        <a:bodyPr/>
        <a:lstStyle/>
        <a:p>
          <a:r>
            <a:rPr lang="en-US" sz="1500" b="1" dirty="0" smtClean="0"/>
            <a:t>BE DATA LITERATE</a:t>
          </a:r>
        </a:p>
        <a:p>
          <a:r>
            <a:rPr lang="en-US" sz="1500" dirty="0" smtClean="0"/>
            <a:t>- Understand what is being measured and how well it matches study.</a:t>
          </a:r>
          <a:endParaRPr lang="en-US" sz="1500" dirty="0"/>
        </a:p>
      </dgm:t>
    </dgm:pt>
    <dgm:pt modelId="{8F31AAF7-FFEF-4466-8B58-4DA1B1BC02E0}" type="parTrans" cxnId="{323C4D5D-0F1D-4607-8F85-9EA58C25BF7E}">
      <dgm:prSet/>
      <dgm:spPr/>
      <dgm:t>
        <a:bodyPr/>
        <a:lstStyle/>
        <a:p>
          <a:endParaRPr lang="en-US"/>
        </a:p>
      </dgm:t>
    </dgm:pt>
    <dgm:pt modelId="{B1BC1F30-A1F9-4BF2-A90D-0BBB1808A40E}" type="sibTrans" cxnId="{323C4D5D-0F1D-4607-8F85-9EA58C25BF7E}">
      <dgm:prSet/>
      <dgm:spPr/>
      <dgm:t>
        <a:bodyPr/>
        <a:lstStyle/>
        <a:p>
          <a:endParaRPr lang="en-US"/>
        </a:p>
      </dgm:t>
    </dgm:pt>
    <dgm:pt modelId="{AE8A8BC6-1244-41F2-BCBB-1CE33270671B}">
      <dgm:prSet phldrT="[Text]" custT="1"/>
      <dgm:spPr>
        <a:solidFill>
          <a:srgbClr val="619428"/>
        </a:solidFill>
      </dgm:spPr>
      <dgm:t>
        <a:bodyPr/>
        <a:lstStyle/>
        <a:p>
          <a:r>
            <a:rPr lang="en-US" sz="1500" b="1" dirty="0" smtClean="0"/>
            <a:t>BE CURIOUS</a:t>
          </a:r>
        </a:p>
        <a:p>
          <a:r>
            <a:rPr lang="en-US" sz="1500" dirty="0" smtClean="0"/>
            <a:t>- Ask for more information? Find out what is known.</a:t>
          </a:r>
          <a:endParaRPr lang="en-US" sz="1500" dirty="0"/>
        </a:p>
      </dgm:t>
    </dgm:pt>
    <dgm:pt modelId="{68AF9F0F-C754-4482-BBE3-FEA8EF4120CD}" type="parTrans" cxnId="{1E425040-9212-4735-BC64-46EAE7EFB589}">
      <dgm:prSet/>
      <dgm:spPr/>
      <dgm:t>
        <a:bodyPr/>
        <a:lstStyle/>
        <a:p>
          <a:endParaRPr lang="en-US"/>
        </a:p>
      </dgm:t>
    </dgm:pt>
    <dgm:pt modelId="{9DA88C9C-6227-44D4-8DE7-AD39BADE4F22}" type="sibTrans" cxnId="{1E425040-9212-4735-BC64-46EAE7EFB589}">
      <dgm:prSet/>
      <dgm:spPr/>
      <dgm:t>
        <a:bodyPr/>
        <a:lstStyle/>
        <a:p>
          <a:endParaRPr lang="en-US"/>
        </a:p>
      </dgm:t>
    </dgm:pt>
    <dgm:pt modelId="{E01F7645-2078-4126-AC06-44A249E81ABA}">
      <dgm:prSet phldrT="[Text]" custT="1"/>
      <dgm:spPr/>
      <dgm:t>
        <a:bodyPr/>
        <a:lstStyle/>
        <a:p>
          <a:r>
            <a:rPr lang="en-US" sz="1500" b="1" dirty="0" smtClean="0"/>
            <a:t>BE ACTION ORIENTED</a:t>
          </a:r>
        </a:p>
        <a:p>
          <a:r>
            <a:rPr lang="en-US" sz="1500" dirty="0" smtClean="0"/>
            <a:t>- Move beyond “what happened” to “so what” and ‘what do we do about it?”</a:t>
          </a:r>
          <a:endParaRPr lang="en-US" sz="1500" dirty="0"/>
        </a:p>
      </dgm:t>
    </dgm:pt>
    <dgm:pt modelId="{56AF50CB-23C4-42AE-B26F-369391EC91FD}" type="parTrans" cxnId="{F4C26E33-CB3C-4D66-B668-8E198BECE7C8}">
      <dgm:prSet/>
      <dgm:spPr/>
      <dgm:t>
        <a:bodyPr/>
        <a:lstStyle/>
        <a:p>
          <a:endParaRPr lang="en-US"/>
        </a:p>
      </dgm:t>
    </dgm:pt>
    <dgm:pt modelId="{8C309A16-1B70-4A29-9DAD-6ED68A75A7CC}" type="sibTrans" cxnId="{F4C26E33-CB3C-4D66-B668-8E198BECE7C8}">
      <dgm:prSet/>
      <dgm:spPr/>
      <dgm:t>
        <a:bodyPr/>
        <a:lstStyle/>
        <a:p>
          <a:endParaRPr lang="en-US"/>
        </a:p>
      </dgm:t>
    </dgm:pt>
    <dgm:pt modelId="{969CBEE7-65AB-4C22-B383-3DAEE7FF7EA2}">
      <dgm:prSet phldrT="[Text]" custT="1"/>
      <dgm:spPr>
        <a:solidFill>
          <a:srgbClr val="619428"/>
        </a:solidFill>
      </dgm:spPr>
      <dgm:t>
        <a:bodyPr/>
        <a:lstStyle/>
        <a:p>
          <a:r>
            <a:rPr lang="en-US" sz="1300" b="1" dirty="0" smtClean="0"/>
            <a:t>BE COMMUNICATIVE</a:t>
          </a:r>
        </a:p>
        <a:p>
          <a:r>
            <a:rPr lang="en-US" sz="1500" dirty="0" smtClean="0"/>
            <a:t>- Share and discuss insights with others.</a:t>
          </a:r>
          <a:endParaRPr lang="en-US" sz="1500" dirty="0"/>
        </a:p>
      </dgm:t>
    </dgm:pt>
    <dgm:pt modelId="{1EDCBD78-4849-4F96-B8A4-43F7A3DA5B5C}" type="parTrans" cxnId="{D7A489AF-6571-4A28-AF4E-291F15990620}">
      <dgm:prSet/>
      <dgm:spPr/>
      <dgm:t>
        <a:bodyPr/>
        <a:lstStyle/>
        <a:p>
          <a:endParaRPr lang="en-US"/>
        </a:p>
      </dgm:t>
    </dgm:pt>
    <dgm:pt modelId="{98508E6A-3559-4385-9D10-33BB236C5BA4}" type="sibTrans" cxnId="{D7A489AF-6571-4A28-AF4E-291F15990620}">
      <dgm:prSet/>
      <dgm:spPr/>
      <dgm:t>
        <a:bodyPr/>
        <a:lstStyle/>
        <a:p>
          <a:endParaRPr lang="en-US"/>
        </a:p>
      </dgm:t>
    </dgm:pt>
    <dgm:pt modelId="{5D7F95D1-D408-4DA5-9236-3B413713AF50}">
      <dgm:prSet phldrT="[Text]"/>
      <dgm:spPr/>
      <dgm:t>
        <a:bodyPr/>
        <a:lstStyle/>
        <a:p>
          <a:r>
            <a:rPr lang="en-US" b="1" dirty="0" smtClean="0"/>
            <a:t>BE SKEPTICAL</a:t>
          </a:r>
        </a:p>
        <a:p>
          <a:r>
            <a:rPr lang="en-US" dirty="0" smtClean="0"/>
            <a:t>- Ask questions  …does this make sense? Is this honest and accurate?</a:t>
          </a:r>
        </a:p>
        <a:p>
          <a:endParaRPr lang="en-US" dirty="0"/>
        </a:p>
      </dgm:t>
    </dgm:pt>
    <dgm:pt modelId="{4E767FBC-D66E-4CEC-BD71-FEE21D342AB2}" type="parTrans" cxnId="{9BA00718-DE96-4CC6-B4C0-394C846FC135}">
      <dgm:prSet/>
      <dgm:spPr/>
      <dgm:t>
        <a:bodyPr/>
        <a:lstStyle/>
        <a:p>
          <a:endParaRPr lang="en-US"/>
        </a:p>
      </dgm:t>
    </dgm:pt>
    <dgm:pt modelId="{8984F85B-2125-48AB-B19D-1078694B7F09}" type="sibTrans" cxnId="{9BA00718-DE96-4CC6-B4C0-394C846FC135}">
      <dgm:prSet/>
      <dgm:spPr/>
      <dgm:t>
        <a:bodyPr/>
        <a:lstStyle/>
        <a:p>
          <a:endParaRPr lang="en-US"/>
        </a:p>
      </dgm:t>
    </dgm:pt>
    <dgm:pt modelId="{D957B4FE-4F27-4FAF-A168-680D3A8B0385}" type="pres">
      <dgm:prSet presAssocID="{36F4963A-2853-4C69-9125-2F6B063EBDFB}" presName="CompostProcess" presStyleCnt="0">
        <dgm:presLayoutVars>
          <dgm:dir/>
          <dgm:resizeHandles val="exact"/>
        </dgm:presLayoutVars>
      </dgm:prSet>
      <dgm:spPr/>
      <dgm:t>
        <a:bodyPr/>
        <a:lstStyle/>
        <a:p>
          <a:endParaRPr lang="en-US"/>
        </a:p>
      </dgm:t>
    </dgm:pt>
    <dgm:pt modelId="{F060784C-4053-4BAE-8911-7F6DCA3B5CF6}" type="pres">
      <dgm:prSet presAssocID="{36F4963A-2853-4C69-9125-2F6B063EBDFB}" presName="arrow" presStyleLbl="bgShp" presStyleIdx="0" presStyleCnt="1"/>
      <dgm:spPr>
        <a:gradFill flip="none" rotWithShape="0">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dgm:spPr>
      <dgm:t>
        <a:bodyPr/>
        <a:lstStyle/>
        <a:p>
          <a:endParaRPr lang="en-US"/>
        </a:p>
      </dgm:t>
    </dgm:pt>
    <dgm:pt modelId="{E978D9DE-0AD1-4794-A5E7-D0CAF352F49E}" type="pres">
      <dgm:prSet presAssocID="{36F4963A-2853-4C69-9125-2F6B063EBDFB}" presName="linearProcess" presStyleCnt="0"/>
      <dgm:spPr/>
    </dgm:pt>
    <dgm:pt modelId="{4446D160-6099-4F14-A9F1-6EEC8F26DD0B}" type="pres">
      <dgm:prSet presAssocID="{63FE73E5-0833-4A5B-AD3C-19F83C4C475D}" presName="textNode" presStyleLbl="node1" presStyleIdx="0" presStyleCnt="5">
        <dgm:presLayoutVars>
          <dgm:bulletEnabled val="1"/>
        </dgm:presLayoutVars>
      </dgm:prSet>
      <dgm:spPr/>
      <dgm:t>
        <a:bodyPr/>
        <a:lstStyle/>
        <a:p>
          <a:endParaRPr lang="en-US"/>
        </a:p>
      </dgm:t>
    </dgm:pt>
    <dgm:pt modelId="{25BC7E86-53DD-43B4-9CB4-3B0E3BF54EB8}" type="pres">
      <dgm:prSet presAssocID="{B1BC1F30-A1F9-4BF2-A90D-0BBB1808A40E}" presName="sibTrans" presStyleCnt="0"/>
      <dgm:spPr/>
    </dgm:pt>
    <dgm:pt modelId="{E35CEEEC-355A-43F4-B161-A07CB3A062A6}" type="pres">
      <dgm:prSet presAssocID="{AE8A8BC6-1244-41F2-BCBB-1CE33270671B}" presName="textNode" presStyleLbl="node1" presStyleIdx="1" presStyleCnt="5">
        <dgm:presLayoutVars>
          <dgm:bulletEnabled val="1"/>
        </dgm:presLayoutVars>
      </dgm:prSet>
      <dgm:spPr/>
      <dgm:t>
        <a:bodyPr/>
        <a:lstStyle/>
        <a:p>
          <a:endParaRPr lang="en-US"/>
        </a:p>
      </dgm:t>
    </dgm:pt>
    <dgm:pt modelId="{632A8C65-7AB9-4647-9570-CE73770760F8}" type="pres">
      <dgm:prSet presAssocID="{9DA88C9C-6227-44D4-8DE7-AD39BADE4F22}" presName="sibTrans" presStyleCnt="0"/>
      <dgm:spPr/>
    </dgm:pt>
    <dgm:pt modelId="{816FD73D-8351-4CD8-AC85-96B95D43D0F8}" type="pres">
      <dgm:prSet presAssocID="{E01F7645-2078-4126-AC06-44A249E81ABA}" presName="textNode" presStyleLbl="node1" presStyleIdx="2" presStyleCnt="5">
        <dgm:presLayoutVars>
          <dgm:bulletEnabled val="1"/>
        </dgm:presLayoutVars>
      </dgm:prSet>
      <dgm:spPr/>
      <dgm:t>
        <a:bodyPr/>
        <a:lstStyle/>
        <a:p>
          <a:endParaRPr lang="en-US"/>
        </a:p>
      </dgm:t>
    </dgm:pt>
    <dgm:pt modelId="{29DC4B6B-4CFC-4701-823A-87D10C8C0F0E}" type="pres">
      <dgm:prSet presAssocID="{8C309A16-1B70-4A29-9DAD-6ED68A75A7CC}" presName="sibTrans" presStyleCnt="0"/>
      <dgm:spPr/>
    </dgm:pt>
    <dgm:pt modelId="{867CCD8B-DBCA-415A-A5D8-973CCB3293D9}" type="pres">
      <dgm:prSet presAssocID="{969CBEE7-65AB-4C22-B383-3DAEE7FF7EA2}" presName="textNode" presStyleLbl="node1" presStyleIdx="3" presStyleCnt="5">
        <dgm:presLayoutVars>
          <dgm:bulletEnabled val="1"/>
        </dgm:presLayoutVars>
      </dgm:prSet>
      <dgm:spPr/>
      <dgm:t>
        <a:bodyPr/>
        <a:lstStyle/>
        <a:p>
          <a:endParaRPr lang="en-US"/>
        </a:p>
      </dgm:t>
    </dgm:pt>
    <dgm:pt modelId="{8B01C463-7EDB-4A54-A4EC-C53CEAAA2495}" type="pres">
      <dgm:prSet presAssocID="{98508E6A-3559-4385-9D10-33BB236C5BA4}" presName="sibTrans" presStyleCnt="0"/>
      <dgm:spPr/>
    </dgm:pt>
    <dgm:pt modelId="{3AD6C26A-D54C-41E3-94DF-48C073D5199D}" type="pres">
      <dgm:prSet presAssocID="{5D7F95D1-D408-4DA5-9236-3B413713AF50}" presName="textNode" presStyleLbl="node1" presStyleIdx="4" presStyleCnt="5">
        <dgm:presLayoutVars>
          <dgm:bulletEnabled val="1"/>
        </dgm:presLayoutVars>
      </dgm:prSet>
      <dgm:spPr/>
      <dgm:t>
        <a:bodyPr/>
        <a:lstStyle/>
        <a:p>
          <a:endParaRPr lang="en-US"/>
        </a:p>
      </dgm:t>
    </dgm:pt>
  </dgm:ptLst>
  <dgm:cxnLst>
    <dgm:cxn modelId="{17EB4535-0EE9-314B-A781-31940D2B5712}" type="presOf" srcId="{63FE73E5-0833-4A5B-AD3C-19F83C4C475D}" destId="{4446D160-6099-4F14-A9F1-6EEC8F26DD0B}" srcOrd="0" destOrd="0" presId="urn:microsoft.com/office/officeart/2005/8/layout/hProcess9"/>
    <dgm:cxn modelId="{C32B0C54-1674-1D49-997D-69DCA0935DAB}" type="presOf" srcId="{5D7F95D1-D408-4DA5-9236-3B413713AF50}" destId="{3AD6C26A-D54C-41E3-94DF-48C073D5199D}" srcOrd="0" destOrd="0" presId="urn:microsoft.com/office/officeart/2005/8/layout/hProcess9"/>
    <dgm:cxn modelId="{6337CD20-B9FD-4C42-92D5-8BBB5D544ECD}" type="presOf" srcId="{E01F7645-2078-4126-AC06-44A249E81ABA}" destId="{816FD73D-8351-4CD8-AC85-96B95D43D0F8}" srcOrd="0" destOrd="0" presId="urn:microsoft.com/office/officeart/2005/8/layout/hProcess9"/>
    <dgm:cxn modelId="{D7A489AF-6571-4A28-AF4E-291F15990620}" srcId="{36F4963A-2853-4C69-9125-2F6B063EBDFB}" destId="{969CBEE7-65AB-4C22-B383-3DAEE7FF7EA2}" srcOrd="3" destOrd="0" parTransId="{1EDCBD78-4849-4F96-B8A4-43F7A3DA5B5C}" sibTransId="{98508E6A-3559-4385-9D10-33BB236C5BA4}"/>
    <dgm:cxn modelId="{F4C26E33-CB3C-4D66-B668-8E198BECE7C8}" srcId="{36F4963A-2853-4C69-9125-2F6B063EBDFB}" destId="{E01F7645-2078-4126-AC06-44A249E81ABA}" srcOrd="2" destOrd="0" parTransId="{56AF50CB-23C4-42AE-B26F-369391EC91FD}" sibTransId="{8C309A16-1B70-4A29-9DAD-6ED68A75A7CC}"/>
    <dgm:cxn modelId="{323C4D5D-0F1D-4607-8F85-9EA58C25BF7E}" srcId="{36F4963A-2853-4C69-9125-2F6B063EBDFB}" destId="{63FE73E5-0833-4A5B-AD3C-19F83C4C475D}" srcOrd="0" destOrd="0" parTransId="{8F31AAF7-FFEF-4466-8B58-4DA1B1BC02E0}" sibTransId="{B1BC1F30-A1F9-4BF2-A90D-0BBB1808A40E}"/>
    <dgm:cxn modelId="{25C03D53-B5DB-8241-B161-111117386258}" type="presOf" srcId="{36F4963A-2853-4C69-9125-2F6B063EBDFB}" destId="{D957B4FE-4F27-4FAF-A168-680D3A8B0385}" srcOrd="0" destOrd="0" presId="urn:microsoft.com/office/officeart/2005/8/layout/hProcess9"/>
    <dgm:cxn modelId="{AE7264CB-7B10-BA49-8F00-7DCF30462076}" type="presOf" srcId="{969CBEE7-65AB-4C22-B383-3DAEE7FF7EA2}" destId="{867CCD8B-DBCA-415A-A5D8-973CCB3293D9}" srcOrd="0" destOrd="0" presId="urn:microsoft.com/office/officeart/2005/8/layout/hProcess9"/>
    <dgm:cxn modelId="{9BA00718-DE96-4CC6-B4C0-394C846FC135}" srcId="{36F4963A-2853-4C69-9125-2F6B063EBDFB}" destId="{5D7F95D1-D408-4DA5-9236-3B413713AF50}" srcOrd="4" destOrd="0" parTransId="{4E767FBC-D66E-4CEC-BD71-FEE21D342AB2}" sibTransId="{8984F85B-2125-48AB-B19D-1078694B7F09}"/>
    <dgm:cxn modelId="{1E425040-9212-4735-BC64-46EAE7EFB589}" srcId="{36F4963A-2853-4C69-9125-2F6B063EBDFB}" destId="{AE8A8BC6-1244-41F2-BCBB-1CE33270671B}" srcOrd="1" destOrd="0" parTransId="{68AF9F0F-C754-4482-BBE3-FEA8EF4120CD}" sibTransId="{9DA88C9C-6227-44D4-8DE7-AD39BADE4F22}"/>
    <dgm:cxn modelId="{A2D239CE-521F-974A-B852-AEA74100D244}" type="presOf" srcId="{AE8A8BC6-1244-41F2-BCBB-1CE33270671B}" destId="{E35CEEEC-355A-43F4-B161-A07CB3A062A6}" srcOrd="0" destOrd="0" presId="urn:microsoft.com/office/officeart/2005/8/layout/hProcess9"/>
    <dgm:cxn modelId="{495DD097-858A-BC43-80D7-C8BB59DBF00A}" type="presParOf" srcId="{D957B4FE-4F27-4FAF-A168-680D3A8B0385}" destId="{F060784C-4053-4BAE-8911-7F6DCA3B5CF6}" srcOrd="0" destOrd="0" presId="urn:microsoft.com/office/officeart/2005/8/layout/hProcess9"/>
    <dgm:cxn modelId="{BB0D96BE-3522-AE4A-A571-CC5AF08EC997}" type="presParOf" srcId="{D957B4FE-4F27-4FAF-A168-680D3A8B0385}" destId="{E978D9DE-0AD1-4794-A5E7-D0CAF352F49E}" srcOrd="1" destOrd="0" presId="urn:microsoft.com/office/officeart/2005/8/layout/hProcess9"/>
    <dgm:cxn modelId="{151A794E-B7E7-7641-B65B-8D629038EB50}" type="presParOf" srcId="{E978D9DE-0AD1-4794-A5E7-D0CAF352F49E}" destId="{4446D160-6099-4F14-A9F1-6EEC8F26DD0B}" srcOrd="0" destOrd="0" presId="urn:microsoft.com/office/officeart/2005/8/layout/hProcess9"/>
    <dgm:cxn modelId="{03A4E760-9FB3-4F41-BA95-1C34A178DC03}" type="presParOf" srcId="{E978D9DE-0AD1-4794-A5E7-D0CAF352F49E}" destId="{25BC7E86-53DD-43B4-9CB4-3B0E3BF54EB8}" srcOrd="1" destOrd="0" presId="urn:microsoft.com/office/officeart/2005/8/layout/hProcess9"/>
    <dgm:cxn modelId="{26F2B281-DA34-7446-97ED-0BCF1DCC0800}" type="presParOf" srcId="{E978D9DE-0AD1-4794-A5E7-D0CAF352F49E}" destId="{E35CEEEC-355A-43F4-B161-A07CB3A062A6}" srcOrd="2" destOrd="0" presId="urn:microsoft.com/office/officeart/2005/8/layout/hProcess9"/>
    <dgm:cxn modelId="{58031427-CD95-4A44-B9D5-32F2C56147B5}" type="presParOf" srcId="{E978D9DE-0AD1-4794-A5E7-D0CAF352F49E}" destId="{632A8C65-7AB9-4647-9570-CE73770760F8}" srcOrd="3" destOrd="0" presId="urn:microsoft.com/office/officeart/2005/8/layout/hProcess9"/>
    <dgm:cxn modelId="{1FE68F6D-24E5-3943-B613-B2ABEFF0EF40}" type="presParOf" srcId="{E978D9DE-0AD1-4794-A5E7-D0CAF352F49E}" destId="{816FD73D-8351-4CD8-AC85-96B95D43D0F8}" srcOrd="4" destOrd="0" presId="urn:microsoft.com/office/officeart/2005/8/layout/hProcess9"/>
    <dgm:cxn modelId="{B04899CE-2CED-C144-B881-8295D33A698F}" type="presParOf" srcId="{E978D9DE-0AD1-4794-A5E7-D0CAF352F49E}" destId="{29DC4B6B-4CFC-4701-823A-87D10C8C0F0E}" srcOrd="5" destOrd="0" presId="urn:microsoft.com/office/officeart/2005/8/layout/hProcess9"/>
    <dgm:cxn modelId="{129D425C-CA81-9746-A934-D55867B636DC}" type="presParOf" srcId="{E978D9DE-0AD1-4794-A5E7-D0CAF352F49E}" destId="{867CCD8B-DBCA-415A-A5D8-973CCB3293D9}" srcOrd="6" destOrd="0" presId="urn:microsoft.com/office/officeart/2005/8/layout/hProcess9"/>
    <dgm:cxn modelId="{B14C8E1E-040F-2549-B597-6D091CA3C272}" type="presParOf" srcId="{E978D9DE-0AD1-4794-A5E7-D0CAF352F49E}" destId="{8B01C463-7EDB-4A54-A4EC-C53CEAAA2495}" srcOrd="7" destOrd="0" presId="urn:microsoft.com/office/officeart/2005/8/layout/hProcess9"/>
    <dgm:cxn modelId="{3480DDC1-673D-C246-9325-153C8671B4F8}" type="presParOf" srcId="{E978D9DE-0AD1-4794-A5E7-D0CAF352F49E}" destId="{3AD6C26A-D54C-41E3-94DF-48C073D5199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03C9C-94D9-48A4-94CD-3DEB862FF04A}"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25A99360-0DF9-4C09-9D67-2E3D09D670EA}">
      <dgm:prSet phldrT="[Text]"/>
      <dgm:spPr>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dgm:spPr>
      <dgm:t>
        <a:bodyPr/>
        <a:lstStyle/>
        <a:p>
          <a:r>
            <a:rPr lang="en-US" dirty="0" smtClean="0"/>
            <a:t>INFORM</a:t>
          </a:r>
          <a:endParaRPr lang="en-US" dirty="0"/>
        </a:p>
      </dgm:t>
    </dgm:pt>
    <dgm:pt modelId="{F53B4E7D-01C5-4531-8D61-CAF27597A80E}" type="parTrans" cxnId="{3CBB80A0-4186-4877-84B2-386CA38E6AFA}">
      <dgm:prSet/>
      <dgm:spPr/>
      <dgm:t>
        <a:bodyPr/>
        <a:lstStyle/>
        <a:p>
          <a:endParaRPr lang="en-US"/>
        </a:p>
      </dgm:t>
    </dgm:pt>
    <dgm:pt modelId="{AF87D0CD-883C-46EE-866F-2BA32F304119}" type="sibTrans" cxnId="{3CBB80A0-4186-4877-84B2-386CA38E6AFA}">
      <dgm:prSet/>
      <dgm:spPr/>
      <dgm:t>
        <a:bodyPr/>
        <a:lstStyle/>
        <a:p>
          <a:endParaRPr lang="en-US"/>
        </a:p>
      </dgm:t>
    </dgm:pt>
    <dgm:pt modelId="{A5E34086-9E83-4E76-BF0C-1E3710A4A4D4}">
      <dgm:prSet phldrT="[Text]"/>
      <dgm:spPr>
        <a:solidFill>
          <a:srgbClr val="619428"/>
        </a:solidFill>
      </dgm:spPr>
      <dgm:t>
        <a:bodyPr/>
        <a:lstStyle/>
        <a:p>
          <a:r>
            <a:rPr lang="en-US" b="1" u="none" dirty="0" smtClean="0"/>
            <a:t>Simply informing</a:t>
          </a:r>
        </a:p>
        <a:p>
          <a:r>
            <a:rPr lang="en-US" dirty="0" smtClean="0"/>
            <a:t>Study plans are communicated to the patient community</a:t>
          </a:r>
          <a:endParaRPr lang="en-US" dirty="0"/>
        </a:p>
      </dgm:t>
    </dgm:pt>
    <dgm:pt modelId="{C2079C24-AAD9-43DC-936D-F679FCEAC5E5}" type="parTrans" cxnId="{5581F989-DBC8-4E08-B83C-53EF27BB993C}">
      <dgm:prSet/>
      <dgm:spPr/>
      <dgm:t>
        <a:bodyPr/>
        <a:lstStyle/>
        <a:p>
          <a:endParaRPr lang="en-US"/>
        </a:p>
      </dgm:t>
    </dgm:pt>
    <dgm:pt modelId="{8436674E-08AA-4601-BBC0-C31F28D70D06}" type="sibTrans" cxnId="{5581F989-DBC8-4E08-B83C-53EF27BB993C}">
      <dgm:prSet/>
      <dgm:spPr/>
      <dgm:t>
        <a:bodyPr/>
        <a:lstStyle/>
        <a:p>
          <a:endParaRPr lang="en-US"/>
        </a:p>
      </dgm:t>
    </dgm:pt>
    <dgm:pt modelId="{0E9DE988-F49C-4115-9932-D60EF684FD44}">
      <dgm:prSet phldrT="[Text]"/>
      <dgm:spPr>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dgm:spPr>
      <dgm:t>
        <a:bodyPr/>
        <a:lstStyle/>
        <a:p>
          <a:r>
            <a:rPr lang="en-US" dirty="0" smtClean="0"/>
            <a:t>CONSULT</a:t>
          </a:r>
          <a:endParaRPr lang="en-US" dirty="0"/>
        </a:p>
      </dgm:t>
    </dgm:pt>
    <dgm:pt modelId="{E4C34683-E514-4AD9-AFD4-083ED9285D5F}" type="parTrans" cxnId="{8A35E226-5107-45AD-8CE1-693365C0977F}">
      <dgm:prSet/>
      <dgm:spPr/>
      <dgm:t>
        <a:bodyPr/>
        <a:lstStyle/>
        <a:p>
          <a:endParaRPr lang="en-US"/>
        </a:p>
      </dgm:t>
    </dgm:pt>
    <dgm:pt modelId="{78D2C674-3861-4CB0-9880-996F6940BC4E}" type="sibTrans" cxnId="{8A35E226-5107-45AD-8CE1-693365C0977F}">
      <dgm:prSet/>
      <dgm:spPr/>
      <dgm:t>
        <a:bodyPr/>
        <a:lstStyle/>
        <a:p>
          <a:endParaRPr lang="en-US"/>
        </a:p>
      </dgm:t>
    </dgm:pt>
    <dgm:pt modelId="{DF1B83EF-B468-47DD-A5DD-8FCB82055CEB}">
      <dgm:prSet phldrT="[Text]"/>
      <dgm:spPr/>
      <dgm:t>
        <a:bodyPr/>
        <a:lstStyle/>
        <a:p>
          <a:r>
            <a:rPr lang="en-US" b="1" u="none" dirty="0" smtClean="0"/>
            <a:t>Consulting on decision</a:t>
          </a:r>
        </a:p>
        <a:p>
          <a:endParaRPr lang="en-US" b="1" u="sng" dirty="0" smtClean="0"/>
        </a:p>
        <a:p>
          <a:r>
            <a:rPr lang="en-US" dirty="0" smtClean="0"/>
            <a:t>Offer opinions, advice and feedback</a:t>
          </a:r>
        </a:p>
        <a:p>
          <a:r>
            <a:rPr lang="en-US" dirty="0" smtClean="0"/>
            <a:t>Serve as language lens</a:t>
          </a:r>
          <a:endParaRPr lang="en-US" dirty="0"/>
        </a:p>
      </dgm:t>
    </dgm:pt>
    <dgm:pt modelId="{533F5214-7533-4250-9172-B9E63DEA3E6A}" type="parTrans" cxnId="{0B463D9F-5645-4CB9-8AF1-4E6FD1BADF6E}">
      <dgm:prSet/>
      <dgm:spPr/>
      <dgm:t>
        <a:bodyPr/>
        <a:lstStyle/>
        <a:p>
          <a:endParaRPr lang="en-US"/>
        </a:p>
      </dgm:t>
    </dgm:pt>
    <dgm:pt modelId="{753CEC9B-EA44-4AEF-AB52-33D262FD1553}" type="sibTrans" cxnId="{0B463D9F-5645-4CB9-8AF1-4E6FD1BADF6E}">
      <dgm:prSet/>
      <dgm:spPr/>
      <dgm:t>
        <a:bodyPr/>
        <a:lstStyle/>
        <a:p>
          <a:endParaRPr lang="en-US"/>
        </a:p>
      </dgm:t>
    </dgm:pt>
    <dgm:pt modelId="{282A6A76-3886-4C21-8AC9-47EE6AE98283}">
      <dgm:prSet phldrT="[Text]"/>
      <dgm:spPr>
        <a:solidFill>
          <a:srgbClr val="619428"/>
        </a:solidFill>
      </dgm:spPr>
      <dgm:t>
        <a:bodyPr/>
        <a:lstStyle/>
        <a:p>
          <a:r>
            <a:rPr lang="en-US" b="1" u="none" dirty="0" smtClean="0"/>
            <a:t>Decide together/act together</a:t>
          </a:r>
        </a:p>
        <a:p>
          <a:endParaRPr lang="en-US" b="1" u="sng" dirty="0" smtClean="0"/>
        </a:p>
        <a:p>
          <a:r>
            <a:rPr lang="en-US" dirty="0" smtClean="0"/>
            <a:t>Joint decisions solicited </a:t>
          </a:r>
        </a:p>
        <a:p>
          <a:r>
            <a:rPr lang="en-US" dirty="0" smtClean="0"/>
            <a:t>Taking actions jointly</a:t>
          </a:r>
          <a:endParaRPr lang="en-US" dirty="0"/>
        </a:p>
      </dgm:t>
    </dgm:pt>
    <dgm:pt modelId="{2204ED7A-1758-4A8D-9989-062CE7E8E66A}" type="sibTrans" cxnId="{1DC832EB-0A72-4582-8671-D6B2E6795DFA}">
      <dgm:prSet/>
      <dgm:spPr/>
      <dgm:t>
        <a:bodyPr/>
        <a:lstStyle/>
        <a:p>
          <a:endParaRPr lang="en-US"/>
        </a:p>
      </dgm:t>
    </dgm:pt>
    <dgm:pt modelId="{BE1E91D2-BAAD-4276-BE4D-8718ABC66C3A}" type="parTrans" cxnId="{1DC832EB-0A72-4582-8671-D6B2E6795DFA}">
      <dgm:prSet/>
      <dgm:spPr/>
      <dgm:t>
        <a:bodyPr/>
        <a:lstStyle/>
        <a:p>
          <a:endParaRPr lang="en-US"/>
        </a:p>
      </dgm:t>
    </dgm:pt>
    <dgm:pt modelId="{3D060CA9-BA67-45A6-A7C0-5634EDD7472B}">
      <dgm:prSet phldrT="[Text]"/>
      <dgm:spPr>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dgm:spPr>
      <dgm:t>
        <a:bodyPr/>
        <a:lstStyle/>
        <a:p>
          <a:r>
            <a:rPr lang="en-US" dirty="0" smtClean="0"/>
            <a:t>COLLABORATE</a:t>
          </a:r>
          <a:endParaRPr lang="en-US" dirty="0"/>
        </a:p>
      </dgm:t>
    </dgm:pt>
    <dgm:pt modelId="{0FB3D506-DF73-4392-B46D-637BBB1F206B}" type="sibTrans" cxnId="{E20AAEF9-1101-4136-9B21-8B9A31C5A064}">
      <dgm:prSet/>
      <dgm:spPr/>
      <dgm:t>
        <a:bodyPr/>
        <a:lstStyle/>
        <a:p>
          <a:endParaRPr lang="en-US"/>
        </a:p>
      </dgm:t>
    </dgm:pt>
    <dgm:pt modelId="{BC73569A-0D16-4D6F-A05F-AA4F3272E7D6}" type="parTrans" cxnId="{E20AAEF9-1101-4136-9B21-8B9A31C5A064}">
      <dgm:prSet/>
      <dgm:spPr/>
      <dgm:t>
        <a:bodyPr/>
        <a:lstStyle/>
        <a:p>
          <a:endParaRPr lang="en-US"/>
        </a:p>
      </dgm:t>
    </dgm:pt>
    <dgm:pt modelId="{4F929CDE-4511-4238-958C-1C70522B21C5}">
      <dgm:prSet phldrT="[Text]"/>
      <dgm:spPr>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dgm:spPr>
      <dgm:t>
        <a:bodyPr/>
        <a:lstStyle/>
        <a:p>
          <a:r>
            <a:rPr lang="en-US" dirty="0" smtClean="0"/>
            <a:t>STAKEHOLDER DIRECTED</a:t>
          </a:r>
          <a:endParaRPr lang="en-US" dirty="0"/>
        </a:p>
      </dgm:t>
    </dgm:pt>
    <dgm:pt modelId="{7A8B9FC6-512B-40D7-A16B-B4315FB452E6}" type="parTrans" cxnId="{CB386722-106F-48A6-8607-2F129388793D}">
      <dgm:prSet/>
      <dgm:spPr/>
      <dgm:t>
        <a:bodyPr/>
        <a:lstStyle/>
        <a:p>
          <a:endParaRPr lang="en-US"/>
        </a:p>
      </dgm:t>
    </dgm:pt>
    <dgm:pt modelId="{504D2CFE-AABB-4001-938C-6997A7414C1D}" type="sibTrans" cxnId="{CB386722-106F-48A6-8607-2F129388793D}">
      <dgm:prSet/>
      <dgm:spPr/>
      <dgm:t>
        <a:bodyPr/>
        <a:lstStyle/>
        <a:p>
          <a:endParaRPr lang="en-US"/>
        </a:p>
      </dgm:t>
    </dgm:pt>
    <dgm:pt modelId="{C72D1A3C-71C4-4D74-BB2E-C36422A9C2FA}" type="pres">
      <dgm:prSet presAssocID="{9BD03C9C-94D9-48A4-94CD-3DEB862FF04A}" presName="theList" presStyleCnt="0">
        <dgm:presLayoutVars>
          <dgm:dir/>
          <dgm:animLvl val="lvl"/>
          <dgm:resizeHandles val="exact"/>
        </dgm:presLayoutVars>
      </dgm:prSet>
      <dgm:spPr/>
      <dgm:t>
        <a:bodyPr/>
        <a:lstStyle/>
        <a:p>
          <a:endParaRPr lang="en-US"/>
        </a:p>
      </dgm:t>
    </dgm:pt>
    <dgm:pt modelId="{BAA66553-0D23-47B6-8E9C-F2CEF687E084}" type="pres">
      <dgm:prSet presAssocID="{25A99360-0DF9-4C09-9D67-2E3D09D670EA}" presName="compNode" presStyleCnt="0"/>
      <dgm:spPr/>
      <dgm:t>
        <a:bodyPr/>
        <a:lstStyle/>
        <a:p>
          <a:endParaRPr lang="en-US"/>
        </a:p>
      </dgm:t>
    </dgm:pt>
    <dgm:pt modelId="{A9582DE3-F2B7-4DB0-8D57-287C85A6F88C}" type="pres">
      <dgm:prSet presAssocID="{25A99360-0DF9-4C09-9D67-2E3D09D670EA}" presName="aNode" presStyleLbl="bgShp" presStyleIdx="0" presStyleCnt="4" custLinFactNeighborY="1017"/>
      <dgm:spPr/>
      <dgm:t>
        <a:bodyPr/>
        <a:lstStyle/>
        <a:p>
          <a:endParaRPr lang="en-US"/>
        </a:p>
      </dgm:t>
    </dgm:pt>
    <dgm:pt modelId="{97A75868-E0C6-4D49-B9EB-86B828D5FA00}" type="pres">
      <dgm:prSet presAssocID="{25A99360-0DF9-4C09-9D67-2E3D09D670EA}" presName="textNode" presStyleLbl="bgShp" presStyleIdx="0" presStyleCnt="4"/>
      <dgm:spPr/>
      <dgm:t>
        <a:bodyPr/>
        <a:lstStyle/>
        <a:p>
          <a:endParaRPr lang="en-US"/>
        </a:p>
      </dgm:t>
    </dgm:pt>
    <dgm:pt modelId="{DFA3727B-64A0-4034-8B90-7AF9274C86E4}" type="pres">
      <dgm:prSet presAssocID="{25A99360-0DF9-4C09-9D67-2E3D09D670EA}" presName="compChildNode" presStyleCnt="0"/>
      <dgm:spPr/>
      <dgm:t>
        <a:bodyPr/>
        <a:lstStyle/>
        <a:p>
          <a:endParaRPr lang="en-US"/>
        </a:p>
      </dgm:t>
    </dgm:pt>
    <dgm:pt modelId="{71FC00E2-DD4D-487D-A7C2-FC2DF76FF501}" type="pres">
      <dgm:prSet presAssocID="{25A99360-0DF9-4C09-9D67-2E3D09D670EA}" presName="theInnerList" presStyleCnt="0"/>
      <dgm:spPr/>
      <dgm:t>
        <a:bodyPr/>
        <a:lstStyle/>
        <a:p>
          <a:endParaRPr lang="en-US"/>
        </a:p>
      </dgm:t>
    </dgm:pt>
    <dgm:pt modelId="{3DA34068-DE56-436B-AF8F-2308BB18A765}" type="pres">
      <dgm:prSet presAssocID="{A5E34086-9E83-4E76-BF0C-1E3710A4A4D4}" presName="childNode" presStyleLbl="node1" presStyleIdx="0" presStyleCnt="3">
        <dgm:presLayoutVars>
          <dgm:bulletEnabled val="1"/>
        </dgm:presLayoutVars>
      </dgm:prSet>
      <dgm:spPr/>
      <dgm:t>
        <a:bodyPr/>
        <a:lstStyle/>
        <a:p>
          <a:endParaRPr lang="en-US"/>
        </a:p>
      </dgm:t>
    </dgm:pt>
    <dgm:pt modelId="{93E4FF2D-BBE9-4046-9E3D-49520F83D459}" type="pres">
      <dgm:prSet presAssocID="{25A99360-0DF9-4C09-9D67-2E3D09D670EA}" presName="aSpace" presStyleCnt="0"/>
      <dgm:spPr/>
      <dgm:t>
        <a:bodyPr/>
        <a:lstStyle/>
        <a:p>
          <a:endParaRPr lang="en-US"/>
        </a:p>
      </dgm:t>
    </dgm:pt>
    <dgm:pt modelId="{5B392DD2-824C-46A5-A424-68A0E0DCF4F7}" type="pres">
      <dgm:prSet presAssocID="{0E9DE988-F49C-4115-9932-D60EF684FD44}" presName="compNode" presStyleCnt="0"/>
      <dgm:spPr/>
      <dgm:t>
        <a:bodyPr/>
        <a:lstStyle/>
        <a:p>
          <a:endParaRPr lang="en-US"/>
        </a:p>
      </dgm:t>
    </dgm:pt>
    <dgm:pt modelId="{84FABBA6-6EEF-4AFC-B26F-B390852C911D}" type="pres">
      <dgm:prSet presAssocID="{0E9DE988-F49C-4115-9932-D60EF684FD44}" presName="aNode" presStyleLbl="bgShp" presStyleIdx="1" presStyleCnt="4"/>
      <dgm:spPr/>
      <dgm:t>
        <a:bodyPr/>
        <a:lstStyle/>
        <a:p>
          <a:endParaRPr lang="en-US"/>
        </a:p>
      </dgm:t>
    </dgm:pt>
    <dgm:pt modelId="{7BFF80AA-E69E-4569-9341-9C63BC507E7B}" type="pres">
      <dgm:prSet presAssocID="{0E9DE988-F49C-4115-9932-D60EF684FD44}" presName="textNode" presStyleLbl="bgShp" presStyleIdx="1" presStyleCnt="4"/>
      <dgm:spPr/>
      <dgm:t>
        <a:bodyPr/>
        <a:lstStyle/>
        <a:p>
          <a:endParaRPr lang="en-US"/>
        </a:p>
      </dgm:t>
    </dgm:pt>
    <dgm:pt modelId="{CA665001-AC71-4819-8109-26A143A11593}" type="pres">
      <dgm:prSet presAssocID="{0E9DE988-F49C-4115-9932-D60EF684FD44}" presName="compChildNode" presStyleCnt="0"/>
      <dgm:spPr/>
      <dgm:t>
        <a:bodyPr/>
        <a:lstStyle/>
        <a:p>
          <a:endParaRPr lang="en-US"/>
        </a:p>
      </dgm:t>
    </dgm:pt>
    <dgm:pt modelId="{5EF9485D-830B-4E49-AC05-FE6F1D4C45F8}" type="pres">
      <dgm:prSet presAssocID="{0E9DE988-F49C-4115-9932-D60EF684FD44}" presName="theInnerList" presStyleCnt="0"/>
      <dgm:spPr/>
      <dgm:t>
        <a:bodyPr/>
        <a:lstStyle/>
        <a:p>
          <a:endParaRPr lang="en-US"/>
        </a:p>
      </dgm:t>
    </dgm:pt>
    <dgm:pt modelId="{C0D4AF8C-E356-451F-BD65-DEC57186B2DC}" type="pres">
      <dgm:prSet presAssocID="{DF1B83EF-B468-47DD-A5DD-8FCB82055CEB}" presName="childNode" presStyleLbl="node1" presStyleIdx="1" presStyleCnt="3">
        <dgm:presLayoutVars>
          <dgm:bulletEnabled val="1"/>
        </dgm:presLayoutVars>
      </dgm:prSet>
      <dgm:spPr/>
      <dgm:t>
        <a:bodyPr/>
        <a:lstStyle/>
        <a:p>
          <a:endParaRPr lang="en-US"/>
        </a:p>
      </dgm:t>
    </dgm:pt>
    <dgm:pt modelId="{47C83F0C-B727-4E88-9A25-2B9BC0318ADD}" type="pres">
      <dgm:prSet presAssocID="{0E9DE988-F49C-4115-9932-D60EF684FD44}" presName="aSpace" presStyleCnt="0"/>
      <dgm:spPr/>
      <dgm:t>
        <a:bodyPr/>
        <a:lstStyle/>
        <a:p>
          <a:endParaRPr lang="en-US"/>
        </a:p>
      </dgm:t>
    </dgm:pt>
    <dgm:pt modelId="{10F36CF4-8E09-43FE-B882-0793B94D86B5}" type="pres">
      <dgm:prSet presAssocID="{3D060CA9-BA67-45A6-A7C0-5634EDD7472B}" presName="compNode" presStyleCnt="0"/>
      <dgm:spPr/>
      <dgm:t>
        <a:bodyPr/>
        <a:lstStyle/>
        <a:p>
          <a:endParaRPr lang="en-US"/>
        </a:p>
      </dgm:t>
    </dgm:pt>
    <dgm:pt modelId="{10FE65BC-3216-4141-80C2-E68C780D7931}" type="pres">
      <dgm:prSet presAssocID="{3D060CA9-BA67-45A6-A7C0-5634EDD7472B}" presName="aNode" presStyleLbl="bgShp" presStyleIdx="2" presStyleCnt="4"/>
      <dgm:spPr/>
      <dgm:t>
        <a:bodyPr/>
        <a:lstStyle/>
        <a:p>
          <a:endParaRPr lang="en-US"/>
        </a:p>
      </dgm:t>
    </dgm:pt>
    <dgm:pt modelId="{22D112FC-6744-420F-BABF-B970193570DF}" type="pres">
      <dgm:prSet presAssocID="{3D060CA9-BA67-45A6-A7C0-5634EDD7472B}" presName="textNode" presStyleLbl="bgShp" presStyleIdx="2" presStyleCnt="4"/>
      <dgm:spPr/>
      <dgm:t>
        <a:bodyPr/>
        <a:lstStyle/>
        <a:p>
          <a:endParaRPr lang="en-US"/>
        </a:p>
      </dgm:t>
    </dgm:pt>
    <dgm:pt modelId="{1AE4D094-C660-4A60-ABB0-F60007A11CB6}" type="pres">
      <dgm:prSet presAssocID="{3D060CA9-BA67-45A6-A7C0-5634EDD7472B}" presName="compChildNode" presStyleCnt="0"/>
      <dgm:spPr/>
      <dgm:t>
        <a:bodyPr/>
        <a:lstStyle/>
        <a:p>
          <a:endParaRPr lang="en-US"/>
        </a:p>
      </dgm:t>
    </dgm:pt>
    <dgm:pt modelId="{BF872BA7-2FE3-4764-A01D-00EFBDA76904}" type="pres">
      <dgm:prSet presAssocID="{3D060CA9-BA67-45A6-A7C0-5634EDD7472B}" presName="theInnerList" presStyleCnt="0"/>
      <dgm:spPr/>
      <dgm:t>
        <a:bodyPr/>
        <a:lstStyle/>
        <a:p>
          <a:endParaRPr lang="en-US"/>
        </a:p>
      </dgm:t>
    </dgm:pt>
    <dgm:pt modelId="{CDACB0C7-7E3B-49A8-B8DD-7399963B1B60}" type="pres">
      <dgm:prSet presAssocID="{282A6A76-3886-4C21-8AC9-47EE6AE98283}" presName="childNode" presStyleLbl="node1" presStyleIdx="2" presStyleCnt="3">
        <dgm:presLayoutVars>
          <dgm:bulletEnabled val="1"/>
        </dgm:presLayoutVars>
      </dgm:prSet>
      <dgm:spPr/>
      <dgm:t>
        <a:bodyPr/>
        <a:lstStyle/>
        <a:p>
          <a:endParaRPr lang="en-US"/>
        </a:p>
      </dgm:t>
    </dgm:pt>
    <dgm:pt modelId="{195F92A0-75AF-4770-BD5B-C221A52DD81C}" type="pres">
      <dgm:prSet presAssocID="{3D060CA9-BA67-45A6-A7C0-5634EDD7472B}" presName="aSpace" presStyleCnt="0"/>
      <dgm:spPr/>
      <dgm:t>
        <a:bodyPr/>
        <a:lstStyle/>
        <a:p>
          <a:endParaRPr lang="en-US"/>
        </a:p>
      </dgm:t>
    </dgm:pt>
    <dgm:pt modelId="{8646B8CD-6770-4705-BAB1-0C7382450321}" type="pres">
      <dgm:prSet presAssocID="{4F929CDE-4511-4238-958C-1C70522B21C5}" presName="compNode" presStyleCnt="0"/>
      <dgm:spPr/>
      <dgm:t>
        <a:bodyPr/>
        <a:lstStyle/>
        <a:p>
          <a:endParaRPr lang="en-US"/>
        </a:p>
      </dgm:t>
    </dgm:pt>
    <dgm:pt modelId="{FC5B48ED-5366-420E-B706-574336091097}" type="pres">
      <dgm:prSet presAssocID="{4F929CDE-4511-4238-958C-1C70522B21C5}" presName="aNode" presStyleLbl="bgShp" presStyleIdx="3" presStyleCnt="4" custLinFactNeighborX="102" custLinFactNeighborY="-1684"/>
      <dgm:spPr/>
      <dgm:t>
        <a:bodyPr/>
        <a:lstStyle/>
        <a:p>
          <a:endParaRPr lang="en-US"/>
        </a:p>
      </dgm:t>
    </dgm:pt>
    <dgm:pt modelId="{DC42E563-41FE-4D3E-BEF6-2B05B0E8881F}" type="pres">
      <dgm:prSet presAssocID="{4F929CDE-4511-4238-958C-1C70522B21C5}" presName="textNode" presStyleLbl="bgShp" presStyleIdx="3" presStyleCnt="4"/>
      <dgm:spPr/>
      <dgm:t>
        <a:bodyPr/>
        <a:lstStyle/>
        <a:p>
          <a:endParaRPr lang="en-US"/>
        </a:p>
      </dgm:t>
    </dgm:pt>
    <dgm:pt modelId="{749A2A4F-FE78-4816-AD66-FDFB25FC001D}" type="pres">
      <dgm:prSet presAssocID="{4F929CDE-4511-4238-958C-1C70522B21C5}" presName="compChildNode" presStyleCnt="0"/>
      <dgm:spPr/>
      <dgm:t>
        <a:bodyPr/>
        <a:lstStyle/>
        <a:p>
          <a:endParaRPr lang="en-US"/>
        </a:p>
      </dgm:t>
    </dgm:pt>
    <dgm:pt modelId="{BBE63471-216B-47D9-A037-4898F7EEFE99}" type="pres">
      <dgm:prSet presAssocID="{4F929CDE-4511-4238-958C-1C70522B21C5}" presName="theInnerList" presStyleCnt="0"/>
      <dgm:spPr/>
      <dgm:t>
        <a:bodyPr/>
        <a:lstStyle/>
        <a:p>
          <a:endParaRPr lang="en-US"/>
        </a:p>
      </dgm:t>
    </dgm:pt>
  </dgm:ptLst>
  <dgm:cxnLst>
    <dgm:cxn modelId="{F2EB1B7A-F483-7F4D-ADB7-3A3C9ADF2E7F}" type="presOf" srcId="{9BD03C9C-94D9-48A4-94CD-3DEB862FF04A}" destId="{C72D1A3C-71C4-4D74-BB2E-C36422A9C2FA}" srcOrd="0" destOrd="0" presId="urn:microsoft.com/office/officeart/2005/8/layout/lProcess2"/>
    <dgm:cxn modelId="{5581F989-DBC8-4E08-B83C-53EF27BB993C}" srcId="{25A99360-0DF9-4C09-9D67-2E3D09D670EA}" destId="{A5E34086-9E83-4E76-BF0C-1E3710A4A4D4}" srcOrd="0" destOrd="0" parTransId="{C2079C24-AAD9-43DC-936D-F679FCEAC5E5}" sibTransId="{8436674E-08AA-4601-BBC0-C31F28D70D06}"/>
    <dgm:cxn modelId="{FCFA842C-51DD-2A4B-AD45-F185C7BA4FE0}" type="presOf" srcId="{0E9DE988-F49C-4115-9932-D60EF684FD44}" destId="{84FABBA6-6EEF-4AFC-B26F-B390852C911D}" srcOrd="0" destOrd="0" presId="urn:microsoft.com/office/officeart/2005/8/layout/lProcess2"/>
    <dgm:cxn modelId="{CB386722-106F-48A6-8607-2F129388793D}" srcId="{9BD03C9C-94D9-48A4-94CD-3DEB862FF04A}" destId="{4F929CDE-4511-4238-958C-1C70522B21C5}" srcOrd="3" destOrd="0" parTransId="{7A8B9FC6-512B-40D7-A16B-B4315FB452E6}" sibTransId="{504D2CFE-AABB-4001-938C-6997A7414C1D}"/>
    <dgm:cxn modelId="{8E239AB8-B2D0-BD40-9D04-E6ABEABE18B4}" type="presOf" srcId="{25A99360-0DF9-4C09-9D67-2E3D09D670EA}" destId="{97A75868-E0C6-4D49-B9EB-86B828D5FA00}" srcOrd="1" destOrd="0" presId="urn:microsoft.com/office/officeart/2005/8/layout/lProcess2"/>
    <dgm:cxn modelId="{7746AE7B-ED6E-C843-91CA-B0ADC2FE455E}" type="presOf" srcId="{282A6A76-3886-4C21-8AC9-47EE6AE98283}" destId="{CDACB0C7-7E3B-49A8-B8DD-7399963B1B60}" srcOrd="0" destOrd="0" presId="urn:microsoft.com/office/officeart/2005/8/layout/lProcess2"/>
    <dgm:cxn modelId="{3FBE0637-BB7C-6042-A55D-C071008765C3}" type="presOf" srcId="{25A99360-0DF9-4C09-9D67-2E3D09D670EA}" destId="{A9582DE3-F2B7-4DB0-8D57-287C85A6F88C}" srcOrd="0" destOrd="0" presId="urn:microsoft.com/office/officeart/2005/8/layout/lProcess2"/>
    <dgm:cxn modelId="{C9889491-F501-E24C-9121-F131FF2AD245}" type="presOf" srcId="{0E9DE988-F49C-4115-9932-D60EF684FD44}" destId="{7BFF80AA-E69E-4569-9341-9C63BC507E7B}" srcOrd="1" destOrd="0" presId="urn:microsoft.com/office/officeart/2005/8/layout/lProcess2"/>
    <dgm:cxn modelId="{435FEAE4-ADA1-E648-9E06-86BC3B8892DA}" type="presOf" srcId="{DF1B83EF-B468-47DD-A5DD-8FCB82055CEB}" destId="{C0D4AF8C-E356-451F-BD65-DEC57186B2DC}" srcOrd="0" destOrd="0" presId="urn:microsoft.com/office/officeart/2005/8/layout/lProcess2"/>
    <dgm:cxn modelId="{BD6B67AC-DFCF-984F-8BC4-815FDD2759CF}" type="presOf" srcId="{4F929CDE-4511-4238-958C-1C70522B21C5}" destId="{FC5B48ED-5366-420E-B706-574336091097}" srcOrd="0" destOrd="0" presId="urn:microsoft.com/office/officeart/2005/8/layout/lProcess2"/>
    <dgm:cxn modelId="{4608A57E-80AA-C043-AC4A-9F4D0DFFFC49}" type="presOf" srcId="{3D060CA9-BA67-45A6-A7C0-5634EDD7472B}" destId="{10FE65BC-3216-4141-80C2-E68C780D7931}" srcOrd="0" destOrd="0" presId="urn:microsoft.com/office/officeart/2005/8/layout/lProcess2"/>
    <dgm:cxn modelId="{23DC6063-50DE-344B-9275-27EFD254664C}" type="presOf" srcId="{A5E34086-9E83-4E76-BF0C-1E3710A4A4D4}" destId="{3DA34068-DE56-436B-AF8F-2308BB18A765}" srcOrd="0" destOrd="0" presId="urn:microsoft.com/office/officeart/2005/8/layout/lProcess2"/>
    <dgm:cxn modelId="{2A59EBDA-DD00-534B-BE83-9B15F8D5CCC5}" type="presOf" srcId="{4F929CDE-4511-4238-958C-1C70522B21C5}" destId="{DC42E563-41FE-4D3E-BEF6-2B05B0E8881F}" srcOrd="1" destOrd="0" presId="urn:microsoft.com/office/officeart/2005/8/layout/lProcess2"/>
    <dgm:cxn modelId="{8A35E226-5107-45AD-8CE1-693365C0977F}" srcId="{9BD03C9C-94D9-48A4-94CD-3DEB862FF04A}" destId="{0E9DE988-F49C-4115-9932-D60EF684FD44}" srcOrd="1" destOrd="0" parTransId="{E4C34683-E514-4AD9-AFD4-083ED9285D5F}" sibTransId="{78D2C674-3861-4CB0-9880-996F6940BC4E}"/>
    <dgm:cxn modelId="{0B463D9F-5645-4CB9-8AF1-4E6FD1BADF6E}" srcId="{0E9DE988-F49C-4115-9932-D60EF684FD44}" destId="{DF1B83EF-B468-47DD-A5DD-8FCB82055CEB}" srcOrd="0" destOrd="0" parTransId="{533F5214-7533-4250-9172-B9E63DEA3E6A}" sibTransId="{753CEC9B-EA44-4AEF-AB52-33D262FD1553}"/>
    <dgm:cxn modelId="{E20AAEF9-1101-4136-9B21-8B9A31C5A064}" srcId="{9BD03C9C-94D9-48A4-94CD-3DEB862FF04A}" destId="{3D060CA9-BA67-45A6-A7C0-5634EDD7472B}" srcOrd="2" destOrd="0" parTransId="{BC73569A-0D16-4D6F-A05F-AA4F3272E7D6}" sibTransId="{0FB3D506-DF73-4392-B46D-637BBB1F206B}"/>
    <dgm:cxn modelId="{3CBB80A0-4186-4877-84B2-386CA38E6AFA}" srcId="{9BD03C9C-94D9-48A4-94CD-3DEB862FF04A}" destId="{25A99360-0DF9-4C09-9D67-2E3D09D670EA}" srcOrd="0" destOrd="0" parTransId="{F53B4E7D-01C5-4531-8D61-CAF27597A80E}" sibTransId="{AF87D0CD-883C-46EE-866F-2BA32F304119}"/>
    <dgm:cxn modelId="{1DC832EB-0A72-4582-8671-D6B2E6795DFA}" srcId="{3D060CA9-BA67-45A6-A7C0-5634EDD7472B}" destId="{282A6A76-3886-4C21-8AC9-47EE6AE98283}" srcOrd="0" destOrd="0" parTransId="{BE1E91D2-BAAD-4276-BE4D-8718ABC66C3A}" sibTransId="{2204ED7A-1758-4A8D-9989-062CE7E8E66A}"/>
    <dgm:cxn modelId="{27FE1A3D-8DFB-3740-863E-E6016EEF2824}" type="presOf" srcId="{3D060CA9-BA67-45A6-A7C0-5634EDD7472B}" destId="{22D112FC-6744-420F-BABF-B970193570DF}" srcOrd="1" destOrd="0" presId="urn:microsoft.com/office/officeart/2005/8/layout/lProcess2"/>
    <dgm:cxn modelId="{532A4A93-7BD1-2543-AB07-B0AEA84747F3}" type="presParOf" srcId="{C72D1A3C-71C4-4D74-BB2E-C36422A9C2FA}" destId="{BAA66553-0D23-47B6-8E9C-F2CEF687E084}" srcOrd="0" destOrd="0" presId="urn:microsoft.com/office/officeart/2005/8/layout/lProcess2"/>
    <dgm:cxn modelId="{5D4DEEAB-68E3-324F-B3B7-B32703C9C10A}" type="presParOf" srcId="{BAA66553-0D23-47B6-8E9C-F2CEF687E084}" destId="{A9582DE3-F2B7-4DB0-8D57-287C85A6F88C}" srcOrd="0" destOrd="0" presId="urn:microsoft.com/office/officeart/2005/8/layout/lProcess2"/>
    <dgm:cxn modelId="{AB0ACEF4-F8BA-C045-A7D5-BBB1125093C6}" type="presParOf" srcId="{BAA66553-0D23-47B6-8E9C-F2CEF687E084}" destId="{97A75868-E0C6-4D49-B9EB-86B828D5FA00}" srcOrd="1" destOrd="0" presId="urn:microsoft.com/office/officeart/2005/8/layout/lProcess2"/>
    <dgm:cxn modelId="{755B14D0-74EE-EC45-BB41-7636C79DD412}" type="presParOf" srcId="{BAA66553-0D23-47B6-8E9C-F2CEF687E084}" destId="{DFA3727B-64A0-4034-8B90-7AF9274C86E4}" srcOrd="2" destOrd="0" presId="urn:microsoft.com/office/officeart/2005/8/layout/lProcess2"/>
    <dgm:cxn modelId="{893B7C8B-3E33-8941-9F9D-73C539E38A70}" type="presParOf" srcId="{DFA3727B-64A0-4034-8B90-7AF9274C86E4}" destId="{71FC00E2-DD4D-487D-A7C2-FC2DF76FF501}" srcOrd="0" destOrd="0" presId="urn:microsoft.com/office/officeart/2005/8/layout/lProcess2"/>
    <dgm:cxn modelId="{106B416C-B6D0-5F4A-8E55-641A374E0857}" type="presParOf" srcId="{71FC00E2-DD4D-487D-A7C2-FC2DF76FF501}" destId="{3DA34068-DE56-436B-AF8F-2308BB18A765}" srcOrd="0" destOrd="0" presId="urn:microsoft.com/office/officeart/2005/8/layout/lProcess2"/>
    <dgm:cxn modelId="{7F22792E-C428-F242-A47B-D321DD8020FC}" type="presParOf" srcId="{C72D1A3C-71C4-4D74-BB2E-C36422A9C2FA}" destId="{93E4FF2D-BBE9-4046-9E3D-49520F83D459}" srcOrd="1" destOrd="0" presId="urn:microsoft.com/office/officeart/2005/8/layout/lProcess2"/>
    <dgm:cxn modelId="{2BF7111C-A87E-EB4D-8D05-F830BA606431}" type="presParOf" srcId="{C72D1A3C-71C4-4D74-BB2E-C36422A9C2FA}" destId="{5B392DD2-824C-46A5-A424-68A0E0DCF4F7}" srcOrd="2" destOrd="0" presId="urn:microsoft.com/office/officeart/2005/8/layout/lProcess2"/>
    <dgm:cxn modelId="{D71F7555-CA32-194D-A6C1-7E7DACE94483}" type="presParOf" srcId="{5B392DD2-824C-46A5-A424-68A0E0DCF4F7}" destId="{84FABBA6-6EEF-4AFC-B26F-B390852C911D}" srcOrd="0" destOrd="0" presId="urn:microsoft.com/office/officeart/2005/8/layout/lProcess2"/>
    <dgm:cxn modelId="{5382055B-AB04-E843-A5A1-E683AA066529}" type="presParOf" srcId="{5B392DD2-824C-46A5-A424-68A0E0DCF4F7}" destId="{7BFF80AA-E69E-4569-9341-9C63BC507E7B}" srcOrd="1" destOrd="0" presId="urn:microsoft.com/office/officeart/2005/8/layout/lProcess2"/>
    <dgm:cxn modelId="{159D3E2A-D5DD-584F-91AE-A21F671C7DCC}" type="presParOf" srcId="{5B392DD2-824C-46A5-A424-68A0E0DCF4F7}" destId="{CA665001-AC71-4819-8109-26A143A11593}" srcOrd="2" destOrd="0" presId="urn:microsoft.com/office/officeart/2005/8/layout/lProcess2"/>
    <dgm:cxn modelId="{CF932096-EC2E-CF46-B037-5A11EDE0ECF8}" type="presParOf" srcId="{CA665001-AC71-4819-8109-26A143A11593}" destId="{5EF9485D-830B-4E49-AC05-FE6F1D4C45F8}" srcOrd="0" destOrd="0" presId="urn:microsoft.com/office/officeart/2005/8/layout/lProcess2"/>
    <dgm:cxn modelId="{24B79F57-EA9D-3A4D-BE83-BFC2D30F5F27}" type="presParOf" srcId="{5EF9485D-830B-4E49-AC05-FE6F1D4C45F8}" destId="{C0D4AF8C-E356-451F-BD65-DEC57186B2DC}" srcOrd="0" destOrd="0" presId="urn:microsoft.com/office/officeart/2005/8/layout/lProcess2"/>
    <dgm:cxn modelId="{75A72C6E-0CD1-6C4F-A820-61386C5594E8}" type="presParOf" srcId="{C72D1A3C-71C4-4D74-BB2E-C36422A9C2FA}" destId="{47C83F0C-B727-4E88-9A25-2B9BC0318ADD}" srcOrd="3" destOrd="0" presId="urn:microsoft.com/office/officeart/2005/8/layout/lProcess2"/>
    <dgm:cxn modelId="{89E01030-C3D6-434D-BEE8-5F370E05D79E}" type="presParOf" srcId="{C72D1A3C-71C4-4D74-BB2E-C36422A9C2FA}" destId="{10F36CF4-8E09-43FE-B882-0793B94D86B5}" srcOrd="4" destOrd="0" presId="urn:microsoft.com/office/officeart/2005/8/layout/lProcess2"/>
    <dgm:cxn modelId="{8CCD7EB4-0030-C940-B11B-F4025782071B}" type="presParOf" srcId="{10F36CF4-8E09-43FE-B882-0793B94D86B5}" destId="{10FE65BC-3216-4141-80C2-E68C780D7931}" srcOrd="0" destOrd="0" presId="urn:microsoft.com/office/officeart/2005/8/layout/lProcess2"/>
    <dgm:cxn modelId="{0D94CB5C-2946-3B41-8414-598430065325}" type="presParOf" srcId="{10F36CF4-8E09-43FE-B882-0793B94D86B5}" destId="{22D112FC-6744-420F-BABF-B970193570DF}" srcOrd="1" destOrd="0" presId="urn:microsoft.com/office/officeart/2005/8/layout/lProcess2"/>
    <dgm:cxn modelId="{171AAB6C-235A-3A4E-92C8-3D2B71F51567}" type="presParOf" srcId="{10F36CF4-8E09-43FE-B882-0793B94D86B5}" destId="{1AE4D094-C660-4A60-ABB0-F60007A11CB6}" srcOrd="2" destOrd="0" presId="urn:microsoft.com/office/officeart/2005/8/layout/lProcess2"/>
    <dgm:cxn modelId="{9DC7DCF8-B636-AF46-BF6C-609A6A1E6FCD}" type="presParOf" srcId="{1AE4D094-C660-4A60-ABB0-F60007A11CB6}" destId="{BF872BA7-2FE3-4764-A01D-00EFBDA76904}" srcOrd="0" destOrd="0" presId="urn:microsoft.com/office/officeart/2005/8/layout/lProcess2"/>
    <dgm:cxn modelId="{394451F6-AE68-8044-B29A-A59E4F047BAB}" type="presParOf" srcId="{BF872BA7-2FE3-4764-A01D-00EFBDA76904}" destId="{CDACB0C7-7E3B-49A8-B8DD-7399963B1B60}" srcOrd="0" destOrd="0" presId="urn:microsoft.com/office/officeart/2005/8/layout/lProcess2"/>
    <dgm:cxn modelId="{BB304103-943E-544C-A381-B8CE17EB24D0}" type="presParOf" srcId="{C72D1A3C-71C4-4D74-BB2E-C36422A9C2FA}" destId="{195F92A0-75AF-4770-BD5B-C221A52DD81C}" srcOrd="5" destOrd="0" presId="urn:microsoft.com/office/officeart/2005/8/layout/lProcess2"/>
    <dgm:cxn modelId="{E91B19C8-756D-E242-9B52-E9B15FC9C2CB}" type="presParOf" srcId="{C72D1A3C-71C4-4D74-BB2E-C36422A9C2FA}" destId="{8646B8CD-6770-4705-BAB1-0C7382450321}" srcOrd="6" destOrd="0" presId="urn:microsoft.com/office/officeart/2005/8/layout/lProcess2"/>
    <dgm:cxn modelId="{275CE0EF-1B77-244C-AD23-F6BE648B4F6B}" type="presParOf" srcId="{8646B8CD-6770-4705-BAB1-0C7382450321}" destId="{FC5B48ED-5366-420E-B706-574336091097}" srcOrd="0" destOrd="0" presId="urn:microsoft.com/office/officeart/2005/8/layout/lProcess2"/>
    <dgm:cxn modelId="{1BEF5A3A-8D17-8D4A-BC8D-5C546556466F}" type="presParOf" srcId="{8646B8CD-6770-4705-BAB1-0C7382450321}" destId="{DC42E563-41FE-4D3E-BEF6-2B05B0E8881F}" srcOrd="1" destOrd="0" presId="urn:microsoft.com/office/officeart/2005/8/layout/lProcess2"/>
    <dgm:cxn modelId="{AD96FD9D-F72D-F845-8725-4B91B15AFEA6}" type="presParOf" srcId="{8646B8CD-6770-4705-BAB1-0C7382450321}" destId="{749A2A4F-FE78-4816-AD66-FDFB25FC001D}" srcOrd="2" destOrd="0" presId="urn:microsoft.com/office/officeart/2005/8/layout/lProcess2"/>
    <dgm:cxn modelId="{0EA071F5-07CD-0043-84A3-9C3A949EEEE6}" type="presParOf" srcId="{749A2A4F-FE78-4816-AD66-FDFB25FC001D}" destId="{BBE63471-216B-47D9-A037-4898F7EEFE9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F672AB-D559-4295-9C24-7837F4DD38E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51C4BC97-51BA-400C-8FAF-8CC1EB8D97C9}">
      <dgm:prSet phldrT="[Text]" custT="1"/>
      <dgm:spPr/>
      <dgm:t>
        <a:bodyPr/>
        <a:lstStyle/>
        <a:p>
          <a:r>
            <a:rPr lang="en-US" sz="2200" b="1" dirty="0" smtClean="0">
              <a:solidFill>
                <a:srgbClr val="000090"/>
              </a:solidFill>
            </a:rPr>
            <a:t>Investigator</a:t>
          </a:r>
        </a:p>
        <a:p>
          <a:r>
            <a:rPr lang="en-US" sz="2200" b="1" dirty="0" smtClean="0">
              <a:solidFill>
                <a:srgbClr val="000090"/>
              </a:solidFill>
            </a:rPr>
            <a:t> </a:t>
          </a:r>
          <a:r>
            <a:rPr lang="en-US" sz="2200" b="0" dirty="0" smtClean="0">
              <a:solidFill>
                <a:srgbClr val="000090"/>
              </a:solidFill>
            </a:rPr>
            <a:t>P</a:t>
          </a:r>
          <a:r>
            <a:rPr lang="en-US" sz="2200" dirty="0" smtClean="0">
              <a:solidFill>
                <a:srgbClr val="000090"/>
              </a:solidFill>
            </a:rPr>
            <a:t>rofessional expertise; intellectual curiosity</a:t>
          </a:r>
        </a:p>
      </dgm:t>
    </dgm:pt>
    <dgm:pt modelId="{201C4265-503A-40B2-AA11-778D377C0445}" type="parTrans" cxnId="{B0EFC2CF-C2D8-402D-B972-7B783CF99961}">
      <dgm:prSet/>
      <dgm:spPr/>
      <dgm:t>
        <a:bodyPr/>
        <a:lstStyle/>
        <a:p>
          <a:endParaRPr lang="en-US"/>
        </a:p>
      </dgm:t>
    </dgm:pt>
    <dgm:pt modelId="{F8C0BCE2-6767-40AE-9FAB-8D4677638432}" type="sibTrans" cxnId="{B0EFC2CF-C2D8-402D-B972-7B783CF99961}">
      <dgm:prSet/>
      <dgm:spPr/>
      <dgm:t>
        <a:bodyPr/>
        <a:lstStyle/>
        <a:p>
          <a:endParaRPr lang="en-US"/>
        </a:p>
      </dgm:t>
    </dgm:pt>
    <dgm:pt modelId="{A23C8308-0B62-49BA-A34A-158F8AA51ED1}">
      <dgm:prSet phldrT="[Text]" custT="1"/>
      <dgm:spPr/>
      <dgm:t>
        <a:bodyPr/>
        <a:lstStyle/>
        <a:p>
          <a:r>
            <a:rPr lang="en-US" sz="2000" b="1" dirty="0" smtClean="0">
              <a:solidFill>
                <a:srgbClr val="000090"/>
              </a:solidFill>
            </a:rPr>
            <a:t>Advisor</a:t>
          </a:r>
        </a:p>
        <a:p>
          <a:r>
            <a:rPr lang="en-US" sz="2200" dirty="0" smtClean="0">
              <a:solidFill>
                <a:srgbClr val="000090"/>
              </a:solidFill>
            </a:rPr>
            <a:t>Totality of experience; real-world and relevant</a:t>
          </a:r>
        </a:p>
        <a:p>
          <a:r>
            <a:rPr lang="en-US" sz="2200" dirty="0" smtClean="0">
              <a:solidFill>
                <a:srgbClr val="000090"/>
              </a:solidFill>
            </a:rPr>
            <a:t>“What is best for me and my family?”</a:t>
          </a:r>
          <a:endParaRPr lang="en-US" sz="2200" dirty="0">
            <a:solidFill>
              <a:srgbClr val="000090"/>
            </a:solidFill>
          </a:endParaRPr>
        </a:p>
      </dgm:t>
    </dgm:pt>
    <dgm:pt modelId="{26FADBCA-0306-4A37-818A-612A9B073507}" type="parTrans" cxnId="{096A9D7C-699C-4CB4-82DA-E851D3EDBA44}">
      <dgm:prSet/>
      <dgm:spPr/>
      <dgm:t>
        <a:bodyPr/>
        <a:lstStyle/>
        <a:p>
          <a:endParaRPr lang="en-US"/>
        </a:p>
      </dgm:t>
    </dgm:pt>
    <dgm:pt modelId="{15334A48-6505-4B4C-8090-A200FF1844E2}" type="sibTrans" cxnId="{096A9D7C-699C-4CB4-82DA-E851D3EDBA44}">
      <dgm:prSet/>
      <dgm:spPr/>
      <dgm:t>
        <a:bodyPr/>
        <a:lstStyle/>
        <a:p>
          <a:endParaRPr lang="en-US"/>
        </a:p>
      </dgm:t>
    </dgm:pt>
    <dgm:pt modelId="{3C6FB91F-90D4-4234-9543-05DD762E2BEB}" type="pres">
      <dgm:prSet presAssocID="{EEF672AB-D559-4295-9C24-7837F4DD38E8}" presName="compositeShape" presStyleCnt="0">
        <dgm:presLayoutVars>
          <dgm:chMax val="2"/>
          <dgm:dir/>
          <dgm:resizeHandles val="exact"/>
        </dgm:presLayoutVars>
      </dgm:prSet>
      <dgm:spPr/>
      <dgm:t>
        <a:bodyPr/>
        <a:lstStyle/>
        <a:p>
          <a:endParaRPr lang="en-US"/>
        </a:p>
      </dgm:t>
    </dgm:pt>
    <dgm:pt modelId="{5ACCC917-3D6D-457C-A6A1-B40F987C0B0F}" type="pres">
      <dgm:prSet presAssocID="{EEF672AB-D559-4295-9C24-7837F4DD38E8}" presName="divider" presStyleLbl="fgShp" presStyleIdx="0" presStyleCnt="1"/>
      <dgm:spPr/>
    </dgm:pt>
    <dgm:pt modelId="{2C37C712-D91A-4CBE-847E-282DD839CB39}" type="pres">
      <dgm:prSet presAssocID="{51C4BC97-51BA-400C-8FAF-8CC1EB8D97C9}" presName="downArrow" presStyleLbl="node1" presStyleIdx="0" presStyleCnt="2"/>
      <dgm:spPr/>
    </dgm:pt>
    <dgm:pt modelId="{3A18ACFA-AA08-4C61-981C-0653845674BE}" type="pres">
      <dgm:prSet presAssocID="{51C4BC97-51BA-400C-8FAF-8CC1EB8D97C9}" presName="downArrowText" presStyleLbl="revTx" presStyleIdx="0" presStyleCnt="2" custScaleX="130093" custScaleY="62798" custLinFactNeighborX="14352" custLinFactNeighborY="7887">
        <dgm:presLayoutVars>
          <dgm:bulletEnabled val="1"/>
        </dgm:presLayoutVars>
      </dgm:prSet>
      <dgm:spPr/>
      <dgm:t>
        <a:bodyPr/>
        <a:lstStyle/>
        <a:p>
          <a:endParaRPr lang="en-US"/>
        </a:p>
      </dgm:t>
    </dgm:pt>
    <dgm:pt modelId="{58191E64-7FF3-4F0E-B8C0-0CAEF04D152A}" type="pres">
      <dgm:prSet presAssocID="{A23C8308-0B62-49BA-A34A-158F8AA51ED1}" presName="upArrow" presStyleLbl="node1" presStyleIdx="1" presStyleCnt="2"/>
      <dgm:spPr>
        <a:solidFill>
          <a:srgbClr val="619428"/>
        </a:solidFill>
      </dgm:spPr>
      <dgm:t>
        <a:bodyPr/>
        <a:lstStyle/>
        <a:p>
          <a:endParaRPr lang="en-US"/>
        </a:p>
      </dgm:t>
    </dgm:pt>
    <dgm:pt modelId="{9D3F8B09-D13A-4505-948D-E80560BEAD8D}" type="pres">
      <dgm:prSet presAssocID="{A23C8308-0B62-49BA-A34A-158F8AA51ED1}" presName="upArrowText" presStyleLbl="revTx" presStyleIdx="1" presStyleCnt="2" custScaleX="118519" custLinFactNeighborX="-11574">
        <dgm:presLayoutVars>
          <dgm:bulletEnabled val="1"/>
        </dgm:presLayoutVars>
      </dgm:prSet>
      <dgm:spPr/>
      <dgm:t>
        <a:bodyPr/>
        <a:lstStyle/>
        <a:p>
          <a:endParaRPr lang="en-US"/>
        </a:p>
      </dgm:t>
    </dgm:pt>
  </dgm:ptLst>
  <dgm:cxnLst>
    <dgm:cxn modelId="{096A9D7C-699C-4CB4-82DA-E851D3EDBA44}" srcId="{EEF672AB-D559-4295-9C24-7837F4DD38E8}" destId="{A23C8308-0B62-49BA-A34A-158F8AA51ED1}" srcOrd="1" destOrd="0" parTransId="{26FADBCA-0306-4A37-818A-612A9B073507}" sibTransId="{15334A48-6505-4B4C-8090-A200FF1844E2}"/>
    <dgm:cxn modelId="{F03B3075-1BB8-4CD4-B726-3ED105F65E88}" type="presOf" srcId="{EEF672AB-D559-4295-9C24-7837F4DD38E8}" destId="{3C6FB91F-90D4-4234-9543-05DD762E2BEB}" srcOrd="0" destOrd="0" presId="urn:microsoft.com/office/officeart/2005/8/layout/arrow3"/>
    <dgm:cxn modelId="{9A1241F0-5980-4CCC-A5D7-0CE9EBF2DB5F}" type="presOf" srcId="{51C4BC97-51BA-400C-8FAF-8CC1EB8D97C9}" destId="{3A18ACFA-AA08-4C61-981C-0653845674BE}" srcOrd="0" destOrd="0" presId="urn:microsoft.com/office/officeart/2005/8/layout/arrow3"/>
    <dgm:cxn modelId="{B0EFC2CF-C2D8-402D-B972-7B783CF99961}" srcId="{EEF672AB-D559-4295-9C24-7837F4DD38E8}" destId="{51C4BC97-51BA-400C-8FAF-8CC1EB8D97C9}" srcOrd="0" destOrd="0" parTransId="{201C4265-503A-40B2-AA11-778D377C0445}" sibTransId="{F8C0BCE2-6767-40AE-9FAB-8D4677638432}"/>
    <dgm:cxn modelId="{0F671B0D-6AE6-4D85-85C0-85E9BE69B650}" type="presOf" srcId="{A23C8308-0B62-49BA-A34A-158F8AA51ED1}" destId="{9D3F8B09-D13A-4505-948D-E80560BEAD8D}" srcOrd="0" destOrd="0" presId="urn:microsoft.com/office/officeart/2005/8/layout/arrow3"/>
    <dgm:cxn modelId="{A14C8AF1-3F85-468C-97D8-679FF68308D9}" type="presParOf" srcId="{3C6FB91F-90D4-4234-9543-05DD762E2BEB}" destId="{5ACCC917-3D6D-457C-A6A1-B40F987C0B0F}" srcOrd="0" destOrd="0" presId="urn:microsoft.com/office/officeart/2005/8/layout/arrow3"/>
    <dgm:cxn modelId="{40BE79F0-8F38-4A6E-910B-A55948FF7C39}" type="presParOf" srcId="{3C6FB91F-90D4-4234-9543-05DD762E2BEB}" destId="{2C37C712-D91A-4CBE-847E-282DD839CB39}" srcOrd="1" destOrd="0" presId="urn:microsoft.com/office/officeart/2005/8/layout/arrow3"/>
    <dgm:cxn modelId="{9C19F4BA-A4B0-4FB1-B691-5FE4283F89E1}" type="presParOf" srcId="{3C6FB91F-90D4-4234-9543-05DD762E2BEB}" destId="{3A18ACFA-AA08-4C61-981C-0653845674BE}" srcOrd="2" destOrd="0" presId="urn:microsoft.com/office/officeart/2005/8/layout/arrow3"/>
    <dgm:cxn modelId="{31FEBCFC-DF6F-4224-8435-D40D7750E5BD}" type="presParOf" srcId="{3C6FB91F-90D4-4234-9543-05DD762E2BEB}" destId="{58191E64-7FF3-4F0E-B8C0-0CAEF04D152A}" srcOrd="3" destOrd="0" presId="urn:microsoft.com/office/officeart/2005/8/layout/arrow3"/>
    <dgm:cxn modelId="{CBA4D035-9D01-4268-B580-C22C717B7BD0}" type="presParOf" srcId="{3C6FB91F-90D4-4234-9543-05DD762E2BEB}" destId="{9D3F8B09-D13A-4505-948D-E80560BEAD8D}"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FF5380-935E-4296-AB9A-80CB2DF6886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6D2AE78-2585-4F77-8A78-B4666FCA1AE6}">
      <dgm:prSet phldrT="[Text]"/>
      <dgm:spPr/>
      <dgm:t>
        <a:bodyPr/>
        <a:lstStyle/>
        <a:p>
          <a:r>
            <a:rPr lang="en-US" dirty="0" smtClean="0"/>
            <a:t>Provide feedback about proposed research, discuss issues, resolve questions/concerns  </a:t>
          </a:r>
          <a:endParaRPr lang="en-US" dirty="0"/>
        </a:p>
      </dgm:t>
    </dgm:pt>
    <dgm:pt modelId="{D75FD759-58F7-411D-BDF8-A65E2DD9C8D4}" type="parTrans" cxnId="{AE59A43F-6DB4-4BE8-85C3-AC6F19689B64}">
      <dgm:prSet/>
      <dgm:spPr/>
      <dgm:t>
        <a:bodyPr/>
        <a:lstStyle/>
        <a:p>
          <a:endParaRPr lang="en-US"/>
        </a:p>
      </dgm:t>
    </dgm:pt>
    <dgm:pt modelId="{A2FF3D0D-EABD-42D7-957D-4D8A4D83D4FD}" type="sibTrans" cxnId="{AE59A43F-6DB4-4BE8-85C3-AC6F19689B64}">
      <dgm:prSet/>
      <dgm:spPr/>
      <dgm:t>
        <a:bodyPr/>
        <a:lstStyle/>
        <a:p>
          <a:endParaRPr lang="en-US"/>
        </a:p>
      </dgm:t>
    </dgm:pt>
    <dgm:pt modelId="{4EB54B07-DCAD-4433-ADE8-4F7830D079B3}">
      <dgm:prSet phldrT="[Text]"/>
      <dgm:spPr>
        <a:solidFill>
          <a:srgbClr val="619428"/>
        </a:solidFill>
      </dgm:spPr>
      <dgm:t>
        <a:bodyPr/>
        <a:lstStyle/>
        <a:p>
          <a:r>
            <a:rPr lang="en-US" dirty="0" smtClean="0"/>
            <a:t>Serve as language lens; review and provide feedback for materials and scripts </a:t>
          </a:r>
          <a:endParaRPr lang="en-US" dirty="0"/>
        </a:p>
      </dgm:t>
    </dgm:pt>
    <dgm:pt modelId="{F2CC2983-882B-4ABF-9F88-5E89525449E6}" type="parTrans" cxnId="{DC088477-1E95-403B-ADAC-6927202D09F8}">
      <dgm:prSet/>
      <dgm:spPr/>
      <dgm:t>
        <a:bodyPr/>
        <a:lstStyle/>
        <a:p>
          <a:endParaRPr lang="en-US"/>
        </a:p>
      </dgm:t>
    </dgm:pt>
    <dgm:pt modelId="{EE189267-B51D-4B77-BAD2-7A393BD90E1C}" type="sibTrans" cxnId="{DC088477-1E95-403B-ADAC-6927202D09F8}">
      <dgm:prSet/>
      <dgm:spPr/>
      <dgm:t>
        <a:bodyPr/>
        <a:lstStyle/>
        <a:p>
          <a:endParaRPr lang="en-US"/>
        </a:p>
      </dgm:t>
    </dgm:pt>
    <dgm:pt modelId="{A51991DA-B942-4126-9AD4-9DB9394AC246}">
      <dgm:prSet phldrT="[Text]"/>
      <dgm:spPr>
        <a:solidFill>
          <a:srgbClr val="619428"/>
        </a:solidFill>
      </dgm:spPr>
      <dgm:t>
        <a:bodyPr/>
        <a:lstStyle/>
        <a:p>
          <a:r>
            <a:rPr lang="en-US" dirty="0" smtClean="0"/>
            <a:t>Communicate information about the study to community/patient organizations (aid in participant recruitment)</a:t>
          </a:r>
          <a:endParaRPr lang="en-US" dirty="0"/>
        </a:p>
      </dgm:t>
    </dgm:pt>
    <dgm:pt modelId="{31569302-C3CD-4300-8147-07241A87603C}" type="parTrans" cxnId="{E49D00EC-49B2-4C1D-A35B-B6E4C9B57D75}">
      <dgm:prSet/>
      <dgm:spPr/>
      <dgm:t>
        <a:bodyPr/>
        <a:lstStyle/>
        <a:p>
          <a:endParaRPr lang="en-US"/>
        </a:p>
      </dgm:t>
    </dgm:pt>
    <dgm:pt modelId="{92237467-DD52-46D0-9E78-4A12395995B4}" type="sibTrans" cxnId="{E49D00EC-49B2-4C1D-A35B-B6E4C9B57D75}">
      <dgm:prSet/>
      <dgm:spPr/>
      <dgm:t>
        <a:bodyPr/>
        <a:lstStyle/>
        <a:p>
          <a:endParaRPr lang="en-US"/>
        </a:p>
      </dgm:t>
    </dgm:pt>
    <dgm:pt modelId="{C8443925-5E2B-4C11-9A9D-B0ECBBF3E788}">
      <dgm:prSet phldrT="[Text]"/>
      <dgm:spPr/>
      <dgm:t>
        <a:bodyPr/>
        <a:lstStyle/>
        <a:p>
          <a:r>
            <a:rPr lang="en-US" dirty="0" smtClean="0"/>
            <a:t>Share study findings with community/patient organizations and generate new ideas for future research</a:t>
          </a:r>
        </a:p>
      </dgm:t>
    </dgm:pt>
    <dgm:pt modelId="{F5F06DF7-7D7B-438F-9968-6A9CC49449D0}" type="parTrans" cxnId="{E52B2EE2-B34E-4421-8E44-FA86A1C49DCB}">
      <dgm:prSet/>
      <dgm:spPr/>
      <dgm:t>
        <a:bodyPr/>
        <a:lstStyle/>
        <a:p>
          <a:endParaRPr lang="en-US"/>
        </a:p>
      </dgm:t>
    </dgm:pt>
    <dgm:pt modelId="{2BFED118-6D70-4C8A-9C1B-069690B88208}" type="sibTrans" cxnId="{E52B2EE2-B34E-4421-8E44-FA86A1C49DCB}">
      <dgm:prSet/>
      <dgm:spPr/>
      <dgm:t>
        <a:bodyPr/>
        <a:lstStyle/>
        <a:p>
          <a:endParaRPr lang="en-US"/>
        </a:p>
      </dgm:t>
    </dgm:pt>
    <dgm:pt modelId="{B998585F-21B0-414F-9825-AAF8DA560069}" type="pres">
      <dgm:prSet presAssocID="{C9FF5380-935E-4296-AB9A-80CB2DF6886A}" presName="matrix" presStyleCnt="0">
        <dgm:presLayoutVars>
          <dgm:chMax val="1"/>
          <dgm:dir/>
          <dgm:resizeHandles val="exact"/>
        </dgm:presLayoutVars>
      </dgm:prSet>
      <dgm:spPr/>
      <dgm:t>
        <a:bodyPr/>
        <a:lstStyle/>
        <a:p>
          <a:endParaRPr lang="en-US"/>
        </a:p>
      </dgm:t>
    </dgm:pt>
    <dgm:pt modelId="{CB19F556-0369-4F54-AC12-ECD705E531CB}" type="pres">
      <dgm:prSet presAssocID="{C9FF5380-935E-4296-AB9A-80CB2DF6886A}" presName="diamond" presStyleLbl="bgShp" presStyleIdx="0" presStyleCnt="1" custLinFactNeighborY="1408"/>
      <dgm:spPr>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dgm:spPr>
      <dgm:t>
        <a:bodyPr/>
        <a:lstStyle/>
        <a:p>
          <a:endParaRPr lang="en-US"/>
        </a:p>
      </dgm:t>
    </dgm:pt>
    <dgm:pt modelId="{D70FC34F-C496-489D-A3F7-F07A850FA467}" type="pres">
      <dgm:prSet presAssocID="{C9FF5380-935E-4296-AB9A-80CB2DF6886A}" presName="quad1" presStyleLbl="node1" presStyleIdx="0" presStyleCnt="4">
        <dgm:presLayoutVars>
          <dgm:chMax val="0"/>
          <dgm:chPref val="0"/>
          <dgm:bulletEnabled val="1"/>
        </dgm:presLayoutVars>
      </dgm:prSet>
      <dgm:spPr/>
      <dgm:t>
        <a:bodyPr/>
        <a:lstStyle/>
        <a:p>
          <a:endParaRPr lang="en-US"/>
        </a:p>
      </dgm:t>
    </dgm:pt>
    <dgm:pt modelId="{C8C3F780-CC88-4492-AB0B-76A2FD58DC04}" type="pres">
      <dgm:prSet presAssocID="{C9FF5380-935E-4296-AB9A-80CB2DF6886A}" presName="quad2" presStyleLbl="node1" presStyleIdx="1" presStyleCnt="4" custLinFactNeighborX="-235" custLinFactNeighborY="-2691">
        <dgm:presLayoutVars>
          <dgm:chMax val="0"/>
          <dgm:chPref val="0"/>
          <dgm:bulletEnabled val="1"/>
        </dgm:presLayoutVars>
      </dgm:prSet>
      <dgm:spPr/>
      <dgm:t>
        <a:bodyPr/>
        <a:lstStyle/>
        <a:p>
          <a:endParaRPr lang="en-US"/>
        </a:p>
      </dgm:t>
    </dgm:pt>
    <dgm:pt modelId="{539E0114-600D-459A-89B5-CC18D89E96A0}" type="pres">
      <dgm:prSet presAssocID="{C9FF5380-935E-4296-AB9A-80CB2DF6886A}" presName="quad3" presStyleLbl="node1" presStyleIdx="2" presStyleCnt="4">
        <dgm:presLayoutVars>
          <dgm:chMax val="0"/>
          <dgm:chPref val="0"/>
          <dgm:bulletEnabled val="1"/>
        </dgm:presLayoutVars>
      </dgm:prSet>
      <dgm:spPr/>
      <dgm:t>
        <a:bodyPr/>
        <a:lstStyle/>
        <a:p>
          <a:endParaRPr lang="en-US"/>
        </a:p>
      </dgm:t>
    </dgm:pt>
    <dgm:pt modelId="{DA9E188B-F648-4BDC-97AB-5F2BDFF4133B}" type="pres">
      <dgm:prSet presAssocID="{C9FF5380-935E-4296-AB9A-80CB2DF6886A}" presName="quad4" presStyleLbl="node1" presStyleIdx="3" presStyleCnt="4" custLinFactNeighborX="-235" custLinFactNeighborY="-2040">
        <dgm:presLayoutVars>
          <dgm:chMax val="0"/>
          <dgm:chPref val="0"/>
          <dgm:bulletEnabled val="1"/>
        </dgm:presLayoutVars>
      </dgm:prSet>
      <dgm:spPr/>
      <dgm:t>
        <a:bodyPr/>
        <a:lstStyle/>
        <a:p>
          <a:endParaRPr lang="en-US"/>
        </a:p>
      </dgm:t>
    </dgm:pt>
  </dgm:ptLst>
  <dgm:cxnLst>
    <dgm:cxn modelId="{C9A1F755-EFC4-8D4C-95CB-43FF5B315717}" type="presOf" srcId="{A51991DA-B942-4126-9AD4-9DB9394AC246}" destId="{539E0114-600D-459A-89B5-CC18D89E96A0}" srcOrd="0" destOrd="0" presId="urn:microsoft.com/office/officeart/2005/8/layout/matrix3"/>
    <dgm:cxn modelId="{2186B2DC-5B72-AE40-B2EE-9E51C30F93C4}" type="presOf" srcId="{C8443925-5E2B-4C11-9A9D-B0ECBBF3E788}" destId="{DA9E188B-F648-4BDC-97AB-5F2BDFF4133B}" srcOrd="0" destOrd="0" presId="urn:microsoft.com/office/officeart/2005/8/layout/matrix3"/>
    <dgm:cxn modelId="{3540BD2E-E4A9-FC46-8020-506D6A38745A}" type="presOf" srcId="{C9FF5380-935E-4296-AB9A-80CB2DF6886A}" destId="{B998585F-21B0-414F-9825-AAF8DA560069}" srcOrd="0" destOrd="0" presId="urn:microsoft.com/office/officeart/2005/8/layout/matrix3"/>
    <dgm:cxn modelId="{DC088477-1E95-403B-ADAC-6927202D09F8}" srcId="{C9FF5380-935E-4296-AB9A-80CB2DF6886A}" destId="{4EB54B07-DCAD-4433-ADE8-4F7830D079B3}" srcOrd="1" destOrd="0" parTransId="{F2CC2983-882B-4ABF-9F88-5E89525449E6}" sibTransId="{EE189267-B51D-4B77-BAD2-7A393BD90E1C}"/>
    <dgm:cxn modelId="{83D25CC7-B586-2741-8784-1751A03DE0E1}" type="presOf" srcId="{4EB54B07-DCAD-4433-ADE8-4F7830D079B3}" destId="{C8C3F780-CC88-4492-AB0B-76A2FD58DC04}" srcOrd="0" destOrd="0" presId="urn:microsoft.com/office/officeart/2005/8/layout/matrix3"/>
    <dgm:cxn modelId="{E52B2EE2-B34E-4421-8E44-FA86A1C49DCB}" srcId="{C9FF5380-935E-4296-AB9A-80CB2DF6886A}" destId="{C8443925-5E2B-4C11-9A9D-B0ECBBF3E788}" srcOrd="3" destOrd="0" parTransId="{F5F06DF7-7D7B-438F-9968-6A9CC49449D0}" sibTransId="{2BFED118-6D70-4C8A-9C1B-069690B88208}"/>
    <dgm:cxn modelId="{E49D00EC-49B2-4C1D-A35B-B6E4C9B57D75}" srcId="{C9FF5380-935E-4296-AB9A-80CB2DF6886A}" destId="{A51991DA-B942-4126-9AD4-9DB9394AC246}" srcOrd="2" destOrd="0" parTransId="{31569302-C3CD-4300-8147-07241A87603C}" sibTransId="{92237467-DD52-46D0-9E78-4A12395995B4}"/>
    <dgm:cxn modelId="{B5E61F12-8E9F-3944-A9EF-BC38D2EFE0EA}" type="presOf" srcId="{D6D2AE78-2585-4F77-8A78-B4666FCA1AE6}" destId="{D70FC34F-C496-489D-A3F7-F07A850FA467}" srcOrd="0" destOrd="0" presId="urn:microsoft.com/office/officeart/2005/8/layout/matrix3"/>
    <dgm:cxn modelId="{AE59A43F-6DB4-4BE8-85C3-AC6F19689B64}" srcId="{C9FF5380-935E-4296-AB9A-80CB2DF6886A}" destId="{D6D2AE78-2585-4F77-8A78-B4666FCA1AE6}" srcOrd="0" destOrd="0" parTransId="{D75FD759-58F7-411D-BDF8-A65E2DD9C8D4}" sibTransId="{A2FF3D0D-EABD-42D7-957D-4D8A4D83D4FD}"/>
    <dgm:cxn modelId="{CFAE017B-4D2C-F74B-B16D-76B9382C2AE9}" type="presParOf" srcId="{B998585F-21B0-414F-9825-AAF8DA560069}" destId="{CB19F556-0369-4F54-AC12-ECD705E531CB}" srcOrd="0" destOrd="0" presId="urn:microsoft.com/office/officeart/2005/8/layout/matrix3"/>
    <dgm:cxn modelId="{03B06700-B67D-744A-BEF2-9AAD5C871788}" type="presParOf" srcId="{B998585F-21B0-414F-9825-AAF8DA560069}" destId="{D70FC34F-C496-489D-A3F7-F07A850FA467}" srcOrd="1" destOrd="0" presId="urn:microsoft.com/office/officeart/2005/8/layout/matrix3"/>
    <dgm:cxn modelId="{44BB498F-2DEE-2C46-858F-DAF0FD4F0C75}" type="presParOf" srcId="{B998585F-21B0-414F-9825-AAF8DA560069}" destId="{C8C3F780-CC88-4492-AB0B-76A2FD58DC04}" srcOrd="2" destOrd="0" presId="urn:microsoft.com/office/officeart/2005/8/layout/matrix3"/>
    <dgm:cxn modelId="{583EF949-055F-8141-98BB-CD8A28A9C78E}" type="presParOf" srcId="{B998585F-21B0-414F-9825-AAF8DA560069}" destId="{539E0114-600D-459A-89B5-CC18D89E96A0}" srcOrd="3" destOrd="0" presId="urn:microsoft.com/office/officeart/2005/8/layout/matrix3"/>
    <dgm:cxn modelId="{F4A62A0E-C0EE-BF4E-8AB5-36123F61CCF7}" type="presParOf" srcId="{B998585F-21B0-414F-9825-AAF8DA560069}" destId="{DA9E188B-F648-4BDC-97AB-5F2BDFF4133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2F195B-74D9-41DF-BEF1-4C640A67305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CBDC4A7-BF4D-4762-8EAA-72D1E0784EE7}">
      <dgm:prSet phldrT="[Text]"/>
      <dgm:spPr/>
      <dgm:t>
        <a:bodyPr/>
        <a:lstStyle/>
        <a:p>
          <a:r>
            <a:rPr lang="en-US" dirty="0" smtClean="0"/>
            <a:t>Steering Committee</a:t>
          </a:r>
          <a:endParaRPr lang="en-US" dirty="0"/>
        </a:p>
      </dgm:t>
    </dgm:pt>
    <dgm:pt modelId="{8463CD3D-808A-4890-9ECB-7435BF984280}" type="parTrans" cxnId="{A25401F6-98A1-48B6-80A1-F60A7720D96E}">
      <dgm:prSet/>
      <dgm:spPr/>
      <dgm:t>
        <a:bodyPr/>
        <a:lstStyle/>
        <a:p>
          <a:endParaRPr lang="en-US"/>
        </a:p>
      </dgm:t>
    </dgm:pt>
    <dgm:pt modelId="{3E0CD8F3-66BF-43F5-A430-855CE59F8A64}" type="sibTrans" cxnId="{A25401F6-98A1-48B6-80A1-F60A7720D96E}">
      <dgm:prSet/>
      <dgm:spPr/>
      <dgm:t>
        <a:bodyPr/>
        <a:lstStyle/>
        <a:p>
          <a:endParaRPr lang="en-US"/>
        </a:p>
      </dgm:t>
    </dgm:pt>
    <dgm:pt modelId="{C4923CFC-067B-4C31-9048-8E1AA3C552C4}">
      <dgm:prSet phldrT="[Text]"/>
      <dgm:spPr/>
      <dgm:t>
        <a:bodyPr/>
        <a:lstStyle/>
        <a:p>
          <a:r>
            <a:rPr lang="en-US" dirty="0" smtClean="0"/>
            <a:t>Patient Family</a:t>
          </a:r>
          <a:endParaRPr lang="en-US" dirty="0"/>
        </a:p>
      </dgm:t>
    </dgm:pt>
    <dgm:pt modelId="{E1E6B264-EF61-4089-B2DE-367A250980BC}" type="parTrans" cxnId="{5C7EF838-CF7E-496B-81F8-06EA75258FFA}">
      <dgm:prSet/>
      <dgm:spPr/>
      <dgm:t>
        <a:bodyPr/>
        <a:lstStyle/>
        <a:p>
          <a:endParaRPr lang="en-US"/>
        </a:p>
      </dgm:t>
    </dgm:pt>
    <dgm:pt modelId="{0E9559C4-A3D9-41D7-A80A-003B0C41DC92}" type="sibTrans" cxnId="{5C7EF838-CF7E-496B-81F8-06EA75258FFA}">
      <dgm:prSet/>
      <dgm:spPr/>
      <dgm:t>
        <a:bodyPr/>
        <a:lstStyle/>
        <a:p>
          <a:endParaRPr lang="en-US"/>
        </a:p>
      </dgm:t>
    </dgm:pt>
    <dgm:pt modelId="{235D11BB-09F2-4679-AABB-0AAA9A184718}">
      <dgm:prSet phldrT="[Text]"/>
      <dgm:spPr/>
      <dgm:t>
        <a:bodyPr/>
        <a:lstStyle/>
        <a:p>
          <a:r>
            <a:rPr lang="en-US" dirty="0" smtClean="0"/>
            <a:t>Project Workgroup </a:t>
          </a:r>
          <a:endParaRPr lang="en-US" dirty="0"/>
        </a:p>
      </dgm:t>
    </dgm:pt>
    <dgm:pt modelId="{3DB0BEB3-E465-4BFE-B0E8-21783B3FC43F}" type="parTrans" cxnId="{B35534AA-5D32-40F6-AFA5-A1BCFE590993}">
      <dgm:prSet/>
      <dgm:spPr/>
      <dgm:t>
        <a:bodyPr/>
        <a:lstStyle/>
        <a:p>
          <a:endParaRPr lang="en-US"/>
        </a:p>
      </dgm:t>
    </dgm:pt>
    <dgm:pt modelId="{4D92B1C3-96B6-43D2-8599-B6D394F2AEB6}" type="sibTrans" cxnId="{B35534AA-5D32-40F6-AFA5-A1BCFE590993}">
      <dgm:prSet/>
      <dgm:spPr/>
      <dgm:t>
        <a:bodyPr/>
        <a:lstStyle/>
        <a:p>
          <a:endParaRPr lang="en-US"/>
        </a:p>
      </dgm:t>
    </dgm:pt>
    <dgm:pt modelId="{7EE6A3E3-116D-4770-9780-580D9BAA8BF6}">
      <dgm:prSet phldrT="[Text]"/>
      <dgm:spPr/>
      <dgm:t>
        <a:bodyPr/>
        <a:lstStyle/>
        <a:p>
          <a:r>
            <a:rPr lang="en-US" dirty="0" smtClean="0"/>
            <a:t>Virtual Advisors</a:t>
          </a:r>
          <a:endParaRPr lang="en-US" dirty="0"/>
        </a:p>
      </dgm:t>
    </dgm:pt>
    <dgm:pt modelId="{46502FF4-2CAE-4529-9C3D-2B09D39D7B24}" type="parTrans" cxnId="{1AE55A2E-F759-4776-9D9D-079E8846AF57}">
      <dgm:prSet/>
      <dgm:spPr/>
      <dgm:t>
        <a:bodyPr/>
        <a:lstStyle/>
        <a:p>
          <a:endParaRPr lang="en-US"/>
        </a:p>
      </dgm:t>
    </dgm:pt>
    <dgm:pt modelId="{7B0D739A-D727-46EB-B00F-BA0BBCD707BA}" type="sibTrans" cxnId="{1AE55A2E-F759-4776-9D9D-079E8846AF57}">
      <dgm:prSet/>
      <dgm:spPr/>
      <dgm:t>
        <a:bodyPr/>
        <a:lstStyle/>
        <a:p>
          <a:endParaRPr lang="en-US"/>
        </a:p>
      </dgm:t>
    </dgm:pt>
    <dgm:pt modelId="{FDE44C40-86DF-472B-91EF-0AD3EA118191}">
      <dgm:prSet phldrT="[Text]"/>
      <dgm:spPr/>
      <dgm:t>
        <a:bodyPr/>
        <a:lstStyle/>
        <a:p>
          <a:r>
            <a:rPr lang="en-US" dirty="0" smtClean="0"/>
            <a:t>Staff &amp; Clinicians</a:t>
          </a:r>
          <a:endParaRPr lang="en-US" dirty="0"/>
        </a:p>
      </dgm:t>
    </dgm:pt>
    <dgm:pt modelId="{C4465122-3C54-4E31-B5CB-79269DD49309}" type="parTrans" cxnId="{357E445E-7734-4702-8925-59733695C161}">
      <dgm:prSet/>
      <dgm:spPr/>
      <dgm:t>
        <a:bodyPr/>
        <a:lstStyle/>
        <a:p>
          <a:endParaRPr lang="en-US"/>
        </a:p>
      </dgm:t>
    </dgm:pt>
    <dgm:pt modelId="{7DE2CCF5-699F-4B28-99B5-57487E66F3A9}" type="sibTrans" cxnId="{357E445E-7734-4702-8925-59733695C161}">
      <dgm:prSet/>
      <dgm:spPr/>
      <dgm:t>
        <a:bodyPr/>
        <a:lstStyle/>
        <a:p>
          <a:endParaRPr lang="en-US"/>
        </a:p>
      </dgm:t>
    </dgm:pt>
    <dgm:pt modelId="{6EC51BA4-5D68-42EE-8206-D2EED7E4F959}">
      <dgm:prSet phldrT="[Text]"/>
      <dgm:spPr/>
      <dgm:t>
        <a:bodyPr/>
        <a:lstStyle/>
        <a:p>
          <a:r>
            <a:rPr lang="en-US" dirty="0" smtClean="0"/>
            <a:t>Focus Groups</a:t>
          </a:r>
          <a:endParaRPr lang="en-US" dirty="0"/>
        </a:p>
      </dgm:t>
    </dgm:pt>
    <dgm:pt modelId="{5634BD9A-44F0-44ED-B850-C8F2546034E6}" type="parTrans" cxnId="{F6F18AF3-C271-406F-A903-2026901C1093}">
      <dgm:prSet/>
      <dgm:spPr/>
      <dgm:t>
        <a:bodyPr/>
        <a:lstStyle/>
        <a:p>
          <a:endParaRPr lang="en-US"/>
        </a:p>
      </dgm:t>
    </dgm:pt>
    <dgm:pt modelId="{3C0EF61C-BEAA-4B08-B010-526A87D94ECC}" type="sibTrans" cxnId="{F6F18AF3-C271-406F-A903-2026901C1093}">
      <dgm:prSet/>
      <dgm:spPr/>
      <dgm:t>
        <a:bodyPr/>
        <a:lstStyle/>
        <a:p>
          <a:endParaRPr lang="en-US"/>
        </a:p>
      </dgm:t>
    </dgm:pt>
    <dgm:pt modelId="{06056D47-5151-4451-9370-E7BF5336D310}" type="pres">
      <dgm:prSet presAssocID="{7B2F195B-74D9-41DF-BEF1-4C640A673057}" presName="hierChild1" presStyleCnt="0">
        <dgm:presLayoutVars>
          <dgm:chPref val="1"/>
          <dgm:dir/>
          <dgm:animOne val="branch"/>
          <dgm:animLvl val="lvl"/>
          <dgm:resizeHandles/>
        </dgm:presLayoutVars>
      </dgm:prSet>
      <dgm:spPr/>
      <dgm:t>
        <a:bodyPr/>
        <a:lstStyle/>
        <a:p>
          <a:endParaRPr lang="en-US"/>
        </a:p>
      </dgm:t>
    </dgm:pt>
    <dgm:pt modelId="{51791EDE-4DF0-4F44-A598-28FAB72E661E}" type="pres">
      <dgm:prSet presAssocID="{8CBDC4A7-BF4D-4762-8EAA-72D1E0784EE7}" presName="hierRoot1" presStyleCnt="0"/>
      <dgm:spPr/>
    </dgm:pt>
    <dgm:pt modelId="{6B678630-6DAA-401D-A972-6982E7F72C3B}" type="pres">
      <dgm:prSet presAssocID="{8CBDC4A7-BF4D-4762-8EAA-72D1E0784EE7}" presName="composite" presStyleCnt="0"/>
      <dgm:spPr/>
    </dgm:pt>
    <dgm:pt modelId="{348DA086-0BE2-484E-A626-0B17013FE063}" type="pres">
      <dgm:prSet presAssocID="{8CBDC4A7-BF4D-4762-8EAA-72D1E0784EE7}" presName="background" presStyleLbl="node0" presStyleIdx="0" presStyleCnt="1"/>
      <dgm:spPr>
        <a:solidFill>
          <a:srgbClr val="7030A0"/>
        </a:solidFill>
      </dgm:spPr>
      <dgm:t>
        <a:bodyPr/>
        <a:lstStyle/>
        <a:p>
          <a:endParaRPr lang="en-US"/>
        </a:p>
      </dgm:t>
    </dgm:pt>
    <dgm:pt modelId="{9393ADD5-DE40-4D32-A43A-148E3BA536CC}" type="pres">
      <dgm:prSet presAssocID="{8CBDC4A7-BF4D-4762-8EAA-72D1E0784EE7}" presName="text" presStyleLbl="fgAcc0" presStyleIdx="0" presStyleCnt="1">
        <dgm:presLayoutVars>
          <dgm:chPref val="3"/>
        </dgm:presLayoutVars>
      </dgm:prSet>
      <dgm:spPr/>
      <dgm:t>
        <a:bodyPr/>
        <a:lstStyle/>
        <a:p>
          <a:endParaRPr lang="en-US"/>
        </a:p>
      </dgm:t>
    </dgm:pt>
    <dgm:pt modelId="{B08F6C93-24AF-4E55-AA54-F3E2127DA95B}" type="pres">
      <dgm:prSet presAssocID="{8CBDC4A7-BF4D-4762-8EAA-72D1E0784EE7}" presName="hierChild2" presStyleCnt="0"/>
      <dgm:spPr/>
    </dgm:pt>
    <dgm:pt modelId="{139E1005-7992-4D76-8C3E-43CE3AEAF357}" type="pres">
      <dgm:prSet presAssocID="{E1E6B264-EF61-4089-B2DE-367A250980BC}" presName="Name10" presStyleLbl="parChTrans1D2" presStyleIdx="0" presStyleCnt="2"/>
      <dgm:spPr/>
      <dgm:t>
        <a:bodyPr/>
        <a:lstStyle/>
        <a:p>
          <a:endParaRPr lang="en-US"/>
        </a:p>
      </dgm:t>
    </dgm:pt>
    <dgm:pt modelId="{7FFA1B42-B5E4-4D3B-9E50-C7EA9CD2A29A}" type="pres">
      <dgm:prSet presAssocID="{C4923CFC-067B-4C31-9048-8E1AA3C552C4}" presName="hierRoot2" presStyleCnt="0"/>
      <dgm:spPr/>
    </dgm:pt>
    <dgm:pt modelId="{C0E7D382-2713-4E88-AB1E-81A077275CEA}" type="pres">
      <dgm:prSet presAssocID="{C4923CFC-067B-4C31-9048-8E1AA3C552C4}" presName="composite2" presStyleCnt="0"/>
      <dgm:spPr/>
    </dgm:pt>
    <dgm:pt modelId="{A68C6638-C175-46C7-BBCE-2F359ED5DAE2}" type="pres">
      <dgm:prSet presAssocID="{C4923CFC-067B-4C31-9048-8E1AA3C552C4}" presName="background2" presStyleLbl="node2" presStyleIdx="0" presStyleCnt="2"/>
      <dgm:spPr>
        <a:solidFill>
          <a:srgbClr val="767402"/>
        </a:solidFill>
        <a:ln>
          <a:noFill/>
        </a:ln>
      </dgm:spPr>
      <dgm:t>
        <a:bodyPr/>
        <a:lstStyle/>
        <a:p>
          <a:endParaRPr lang="en-US"/>
        </a:p>
      </dgm:t>
    </dgm:pt>
    <dgm:pt modelId="{721E6898-940A-4945-BE6B-4205691248A8}" type="pres">
      <dgm:prSet presAssocID="{C4923CFC-067B-4C31-9048-8E1AA3C552C4}" presName="text2" presStyleLbl="fgAcc2" presStyleIdx="0" presStyleCnt="2">
        <dgm:presLayoutVars>
          <dgm:chPref val="3"/>
        </dgm:presLayoutVars>
      </dgm:prSet>
      <dgm:spPr/>
      <dgm:t>
        <a:bodyPr/>
        <a:lstStyle/>
        <a:p>
          <a:endParaRPr lang="en-US"/>
        </a:p>
      </dgm:t>
    </dgm:pt>
    <dgm:pt modelId="{F708E613-DC67-4E38-9FD9-CB84F384325B}" type="pres">
      <dgm:prSet presAssocID="{C4923CFC-067B-4C31-9048-8E1AA3C552C4}" presName="hierChild3" presStyleCnt="0"/>
      <dgm:spPr/>
    </dgm:pt>
    <dgm:pt modelId="{F7DDE48A-C461-429A-B947-B5ACC6F22939}" type="pres">
      <dgm:prSet presAssocID="{3DB0BEB3-E465-4BFE-B0E8-21783B3FC43F}" presName="Name17" presStyleLbl="parChTrans1D3" presStyleIdx="0" presStyleCnt="3"/>
      <dgm:spPr/>
      <dgm:t>
        <a:bodyPr/>
        <a:lstStyle/>
        <a:p>
          <a:endParaRPr lang="en-US"/>
        </a:p>
      </dgm:t>
    </dgm:pt>
    <dgm:pt modelId="{1EEEB83D-F733-4BFF-9FCF-11E672EAFF64}" type="pres">
      <dgm:prSet presAssocID="{235D11BB-09F2-4679-AABB-0AAA9A184718}" presName="hierRoot3" presStyleCnt="0"/>
      <dgm:spPr/>
    </dgm:pt>
    <dgm:pt modelId="{4C281E31-D3DF-40DE-8956-018A5141DDA2}" type="pres">
      <dgm:prSet presAssocID="{235D11BB-09F2-4679-AABB-0AAA9A184718}" presName="composite3" presStyleCnt="0"/>
      <dgm:spPr/>
    </dgm:pt>
    <dgm:pt modelId="{48C1E6A6-F46D-47DD-9F8B-FC5C79968414}" type="pres">
      <dgm:prSet presAssocID="{235D11BB-09F2-4679-AABB-0AAA9A184718}" presName="background3" presStyleLbl="node3" presStyleIdx="0" presStyleCnt="3"/>
      <dgm:spPr/>
      <dgm:t>
        <a:bodyPr/>
        <a:lstStyle/>
        <a:p>
          <a:endParaRPr lang="en-US"/>
        </a:p>
      </dgm:t>
    </dgm:pt>
    <dgm:pt modelId="{05A1243D-4610-4E25-AB5D-3FE817776B9A}" type="pres">
      <dgm:prSet presAssocID="{235D11BB-09F2-4679-AABB-0AAA9A184718}" presName="text3" presStyleLbl="fgAcc3" presStyleIdx="0" presStyleCnt="3" custScaleY="100368">
        <dgm:presLayoutVars>
          <dgm:chPref val="3"/>
        </dgm:presLayoutVars>
      </dgm:prSet>
      <dgm:spPr/>
      <dgm:t>
        <a:bodyPr/>
        <a:lstStyle/>
        <a:p>
          <a:endParaRPr lang="en-US"/>
        </a:p>
      </dgm:t>
    </dgm:pt>
    <dgm:pt modelId="{B948D692-D6F1-4744-B85A-40F3A4B7470A}" type="pres">
      <dgm:prSet presAssocID="{235D11BB-09F2-4679-AABB-0AAA9A184718}" presName="hierChild4" presStyleCnt="0"/>
      <dgm:spPr/>
    </dgm:pt>
    <dgm:pt modelId="{EE231FC2-F19A-49AC-BFB4-8F30EB5CC5FC}" type="pres">
      <dgm:prSet presAssocID="{46502FF4-2CAE-4529-9C3D-2B09D39D7B24}" presName="Name17" presStyleLbl="parChTrans1D3" presStyleIdx="1" presStyleCnt="3"/>
      <dgm:spPr/>
      <dgm:t>
        <a:bodyPr/>
        <a:lstStyle/>
        <a:p>
          <a:endParaRPr lang="en-US"/>
        </a:p>
      </dgm:t>
    </dgm:pt>
    <dgm:pt modelId="{CBDA5848-9734-4918-B595-95E3D4535148}" type="pres">
      <dgm:prSet presAssocID="{7EE6A3E3-116D-4770-9780-580D9BAA8BF6}" presName="hierRoot3" presStyleCnt="0"/>
      <dgm:spPr/>
    </dgm:pt>
    <dgm:pt modelId="{CB78DC7F-6DB2-4B4A-97A5-A22870CE5067}" type="pres">
      <dgm:prSet presAssocID="{7EE6A3E3-116D-4770-9780-580D9BAA8BF6}" presName="composite3" presStyleCnt="0"/>
      <dgm:spPr/>
    </dgm:pt>
    <dgm:pt modelId="{F4E0CAAA-167A-43F0-9BC3-1A8A7246D1B2}" type="pres">
      <dgm:prSet presAssocID="{7EE6A3E3-116D-4770-9780-580D9BAA8BF6}" presName="background3" presStyleLbl="node3" presStyleIdx="1" presStyleCnt="3"/>
      <dgm:spPr/>
    </dgm:pt>
    <dgm:pt modelId="{74796502-8E63-427B-82E9-0B5024D0133E}" type="pres">
      <dgm:prSet presAssocID="{7EE6A3E3-116D-4770-9780-580D9BAA8BF6}" presName="text3" presStyleLbl="fgAcc3" presStyleIdx="1" presStyleCnt="3">
        <dgm:presLayoutVars>
          <dgm:chPref val="3"/>
        </dgm:presLayoutVars>
      </dgm:prSet>
      <dgm:spPr/>
      <dgm:t>
        <a:bodyPr/>
        <a:lstStyle/>
        <a:p>
          <a:endParaRPr lang="en-US"/>
        </a:p>
      </dgm:t>
    </dgm:pt>
    <dgm:pt modelId="{6A624A99-E4D8-4E3E-94E8-718D34176204}" type="pres">
      <dgm:prSet presAssocID="{7EE6A3E3-116D-4770-9780-580D9BAA8BF6}" presName="hierChild4" presStyleCnt="0"/>
      <dgm:spPr/>
    </dgm:pt>
    <dgm:pt modelId="{3ADDB00F-0635-489F-A07B-82BEDC569C23}" type="pres">
      <dgm:prSet presAssocID="{C4465122-3C54-4E31-B5CB-79269DD49309}" presName="Name10" presStyleLbl="parChTrans1D2" presStyleIdx="1" presStyleCnt="2"/>
      <dgm:spPr/>
      <dgm:t>
        <a:bodyPr/>
        <a:lstStyle/>
        <a:p>
          <a:endParaRPr lang="en-US"/>
        </a:p>
      </dgm:t>
    </dgm:pt>
    <dgm:pt modelId="{9DE69DDB-2DCC-4EED-9211-8AE538D238DC}" type="pres">
      <dgm:prSet presAssocID="{FDE44C40-86DF-472B-91EF-0AD3EA118191}" presName="hierRoot2" presStyleCnt="0"/>
      <dgm:spPr/>
    </dgm:pt>
    <dgm:pt modelId="{3D4B0CD4-9436-4998-B75E-6C8B6B48792A}" type="pres">
      <dgm:prSet presAssocID="{FDE44C40-86DF-472B-91EF-0AD3EA118191}" presName="composite2" presStyleCnt="0"/>
      <dgm:spPr/>
    </dgm:pt>
    <dgm:pt modelId="{ED3005CA-E6E1-4FD3-AD0D-EE71E5F29191}" type="pres">
      <dgm:prSet presAssocID="{FDE44C40-86DF-472B-91EF-0AD3EA118191}" presName="background2" presStyleLbl="node2" presStyleIdx="1" presStyleCnt="2"/>
      <dgm:spPr>
        <a:solidFill>
          <a:srgbClr val="767402"/>
        </a:solidFill>
      </dgm:spPr>
      <dgm:t>
        <a:bodyPr/>
        <a:lstStyle/>
        <a:p>
          <a:endParaRPr lang="en-US"/>
        </a:p>
      </dgm:t>
    </dgm:pt>
    <dgm:pt modelId="{FBF9F9D0-F14B-4E83-A773-F885B76B6091}" type="pres">
      <dgm:prSet presAssocID="{FDE44C40-86DF-472B-91EF-0AD3EA118191}" presName="text2" presStyleLbl="fgAcc2" presStyleIdx="1" presStyleCnt="2">
        <dgm:presLayoutVars>
          <dgm:chPref val="3"/>
        </dgm:presLayoutVars>
      </dgm:prSet>
      <dgm:spPr/>
      <dgm:t>
        <a:bodyPr/>
        <a:lstStyle/>
        <a:p>
          <a:endParaRPr lang="en-US"/>
        </a:p>
      </dgm:t>
    </dgm:pt>
    <dgm:pt modelId="{A1E78323-60EA-4F48-B277-D678F783021A}" type="pres">
      <dgm:prSet presAssocID="{FDE44C40-86DF-472B-91EF-0AD3EA118191}" presName="hierChild3" presStyleCnt="0"/>
      <dgm:spPr/>
    </dgm:pt>
    <dgm:pt modelId="{0049F78A-DE20-4D32-96CB-4D2A250B2B0B}" type="pres">
      <dgm:prSet presAssocID="{5634BD9A-44F0-44ED-B850-C8F2546034E6}" presName="Name17" presStyleLbl="parChTrans1D3" presStyleIdx="2" presStyleCnt="3"/>
      <dgm:spPr/>
      <dgm:t>
        <a:bodyPr/>
        <a:lstStyle/>
        <a:p>
          <a:endParaRPr lang="en-US"/>
        </a:p>
      </dgm:t>
    </dgm:pt>
    <dgm:pt modelId="{A94F6680-67C9-438F-B6E4-D8D55ECC8A7A}" type="pres">
      <dgm:prSet presAssocID="{6EC51BA4-5D68-42EE-8206-D2EED7E4F959}" presName="hierRoot3" presStyleCnt="0"/>
      <dgm:spPr/>
    </dgm:pt>
    <dgm:pt modelId="{6862CBA2-E609-446E-96E0-2CFFBB23838B}" type="pres">
      <dgm:prSet presAssocID="{6EC51BA4-5D68-42EE-8206-D2EED7E4F959}" presName="composite3" presStyleCnt="0"/>
      <dgm:spPr/>
    </dgm:pt>
    <dgm:pt modelId="{3E1D35D9-DC32-4583-ADFB-F7C1E139BC9E}" type="pres">
      <dgm:prSet presAssocID="{6EC51BA4-5D68-42EE-8206-D2EED7E4F959}" presName="background3" presStyleLbl="node3" presStyleIdx="2" presStyleCnt="3"/>
      <dgm:spPr/>
    </dgm:pt>
    <dgm:pt modelId="{C2D5964C-D8DC-4D24-ADE0-FA05692F2462}" type="pres">
      <dgm:prSet presAssocID="{6EC51BA4-5D68-42EE-8206-D2EED7E4F959}" presName="text3" presStyleLbl="fgAcc3" presStyleIdx="2" presStyleCnt="3">
        <dgm:presLayoutVars>
          <dgm:chPref val="3"/>
        </dgm:presLayoutVars>
      </dgm:prSet>
      <dgm:spPr/>
      <dgm:t>
        <a:bodyPr/>
        <a:lstStyle/>
        <a:p>
          <a:endParaRPr lang="en-US"/>
        </a:p>
      </dgm:t>
    </dgm:pt>
    <dgm:pt modelId="{2C6F22EB-5500-48B1-B16B-5CDC4016F7BE}" type="pres">
      <dgm:prSet presAssocID="{6EC51BA4-5D68-42EE-8206-D2EED7E4F959}" presName="hierChild4" presStyleCnt="0"/>
      <dgm:spPr/>
    </dgm:pt>
  </dgm:ptLst>
  <dgm:cxnLst>
    <dgm:cxn modelId="{E5EF4E71-EE02-A344-9C47-20D558507F1A}" type="presOf" srcId="{7EE6A3E3-116D-4770-9780-580D9BAA8BF6}" destId="{74796502-8E63-427B-82E9-0B5024D0133E}" srcOrd="0" destOrd="0" presId="urn:microsoft.com/office/officeart/2005/8/layout/hierarchy1"/>
    <dgm:cxn modelId="{90ACB06E-90B8-9945-BBAC-3937A823C701}" type="presOf" srcId="{46502FF4-2CAE-4529-9C3D-2B09D39D7B24}" destId="{EE231FC2-F19A-49AC-BFB4-8F30EB5CC5FC}" srcOrd="0" destOrd="0" presId="urn:microsoft.com/office/officeart/2005/8/layout/hierarchy1"/>
    <dgm:cxn modelId="{1AE55A2E-F759-4776-9D9D-079E8846AF57}" srcId="{C4923CFC-067B-4C31-9048-8E1AA3C552C4}" destId="{7EE6A3E3-116D-4770-9780-580D9BAA8BF6}" srcOrd="1" destOrd="0" parTransId="{46502FF4-2CAE-4529-9C3D-2B09D39D7B24}" sibTransId="{7B0D739A-D727-46EB-B00F-BA0BBCD707BA}"/>
    <dgm:cxn modelId="{357E445E-7734-4702-8925-59733695C161}" srcId="{8CBDC4A7-BF4D-4762-8EAA-72D1E0784EE7}" destId="{FDE44C40-86DF-472B-91EF-0AD3EA118191}" srcOrd="1" destOrd="0" parTransId="{C4465122-3C54-4E31-B5CB-79269DD49309}" sibTransId="{7DE2CCF5-699F-4B28-99B5-57487E66F3A9}"/>
    <dgm:cxn modelId="{1BB9187A-B8B4-C94C-8953-52FE656D9BEB}" type="presOf" srcId="{3DB0BEB3-E465-4BFE-B0E8-21783B3FC43F}" destId="{F7DDE48A-C461-429A-B947-B5ACC6F22939}" srcOrd="0" destOrd="0" presId="urn:microsoft.com/office/officeart/2005/8/layout/hierarchy1"/>
    <dgm:cxn modelId="{A869F73E-4F52-4B4D-8066-7539E133A35E}" type="presOf" srcId="{5634BD9A-44F0-44ED-B850-C8F2546034E6}" destId="{0049F78A-DE20-4D32-96CB-4D2A250B2B0B}" srcOrd="0" destOrd="0" presId="urn:microsoft.com/office/officeart/2005/8/layout/hierarchy1"/>
    <dgm:cxn modelId="{F6F18AF3-C271-406F-A903-2026901C1093}" srcId="{FDE44C40-86DF-472B-91EF-0AD3EA118191}" destId="{6EC51BA4-5D68-42EE-8206-D2EED7E4F959}" srcOrd="0" destOrd="0" parTransId="{5634BD9A-44F0-44ED-B850-C8F2546034E6}" sibTransId="{3C0EF61C-BEAA-4B08-B010-526A87D94ECC}"/>
    <dgm:cxn modelId="{013F9831-7D6A-6640-97C8-83491F5CCC89}" type="presOf" srcId="{6EC51BA4-5D68-42EE-8206-D2EED7E4F959}" destId="{C2D5964C-D8DC-4D24-ADE0-FA05692F2462}" srcOrd="0" destOrd="0" presId="urn:microsoft.com/office/officeart/2005/8/layout/hierarchy1"/>
    <dgm:cxn modelId="{EF9E1459-5960-EA49-A3DF-CC4E4702F26E}" type="presOf" srcId="{7B2F195B-74D9-41DF-BEF1-4C640A673057}" destId="{06056D47-5151-4451-9370-E7BF5336D310}" srcOrd="0" destOrd="0" presId="urn:microsoft.com/office/officeart/2005/8/layout/hierarchy1"/>
    <dgm:cxn modelId="{1F17B755-F091-6A47-9E07-A0A5442F238A}" type="presOf" srcId="{8CBDC4A7-BF4D-4762-8EAA-72D1E0784EE7}" destId="{9393ADD5-DE40-4D32-A43A-148E3BA536CC}" srcOrd="0" destOrd="0" presId="urn:microsoft.com/office/officeart/2005/8/layout/hierarchy1"/>
    <dgm:cxn modelId="{32E6BEC0-7AA5-BB44-AAEE-21DFC1E6822B}" type="presOf" srcId="{E1E6B264-EF61-4089-B2DE-367A250980BC}" destId="{139E1005-7992-4D76-8C3E-43CE3AEAF357}" srcOrd="0" destOrd="0" presId="urn:microsoft.com/office/officeart/2005/8/layout/hierarchy1"/>
    <dgm:cxn modelId="{5C7EF838-CF7E-496B-81F8-06EA75258FFA}" srcId="{8CBDC4A7-BF4D-4762-8EAA-72D1E0784EE7}" destId="{C4923CFC-067B-4C31-9048-8E1AA3C552C4}" srcOrd="0" destOrd="0" parTransId="{E1E6B264-EF61-4089-B2DE-367A250980BC}" sibTransId="{0E9559C4-A3D9-41D7-A80A-003B0C41DC92}"/>
    <dgm:cxn modelId="{52305DE5-1A1E-BF42-B5F0-2B4ECDEE4044}" type="presOf" srcId="{FDE44C40-86DF-472B-91EF-0AD3EA118191}" destId="{FBF9F9D0-F14B-4E83-A773-F885B76B6091}" srcOrd="0" destOrd="0" presId="urn:microsoft.com/office/officeart/2005/8/layout/hierarchy1"/>
    <dgm:cxn modelId="{F5E6C9D3-8008-4D48-B552-946084785AB4}" type="presOf" srcId="{235D11BB-09F2-4679-AABB-0AAA9A184718}" destId="{05A1243D-4610-4E25-AB5D-3FE817776B9A}" srcOrd="0" destOrd="0" presId="urn:microsoft.com/office/officeart/2005/8/layout/hierarchy1"/>
    <dgm:cxn modelId="{B35534AA-5D32-40F6-AFA5-A1BCFE590993}" srcId="{C4923CFC-067B-4C31-9048-8E1AA3C552C4}" destId="{235D11BB-09F2-4679-AABB-0AAA9A184718}" srcOrd="0" destOrd="0" parTransId="{3DB0BEB3-E465-4BFE-B0E8-21783B3FC43F}" sibTransId="{4D92B1C3-96B6-43D2-8599-B6D394F2AEB6}"/>
    <dgm:cxn modelId="{76FCBDA3-8BC7-FA44-8729-CFCFDCD92BD6}" type="presOf" srcId="{C4465122-3C54-4E31-B5CB-79269DD49309}" destId="{3ADDB00F-0635-489F-A07B-82BEDC569C23}" srcOrd="0" destOrd="0" presId="urn:microsoft.com/office/officeart/2005/8/layout/hierarchy1"/>
    <dgm:cxn modelId="{9EF194D0-B7C9-7A47-A076-344F0EA0FBE1}" type="presOf" srcId="{C4923CFC-067B-4C31-9048-8E1AA3C552C4}" destId="{721E6898-940A-4945-BE6B-4205691248A8}" srcOrd="0" destOrd="0" presId="urn:microsoft.com/office/officeart/2005/8/layout/hierarchy1"/>
    <dgm:cxn modelId="{A25401F6-98A1-48B6-80A1-F60A7720D96E}" srcId="{7B2F195B-74D9-41DF-BEF1-4C640A673057}" destId="{8CBDC4A7-BF4D-4762-8EAA-72D1E0784EE7}" srcOrd="0" destOrd="0" parTransId="{8463CD3D-808A-4890-9ECB-7435BF984280}" sibTransId="{3E0CD8F3-66BF-43F5-A430-855CE59F8A64}"/>
    <dgm:cxn modelId="{B3BCB2CD-A9C2-2841-9BAB-0E44ED4D710F}" type="presParOf" srcId="{06056D47-5151-4451-9370-E7BF5336D310}" destId="{51791EDE-4DF0-4F44-A598-28FAB72E661E}" srcOrd="0" destOrd="0" presId="urn:microsoft.com/office/officeart/2005/8/layout/hierarchy1"/>
    <dgm:cxn modelId="{521B2B7F-F900-EE42-B3F8-22916F8F29E2}" type="presParOf" srcId="{51791EDE-4DF0-4F44-A598-28FAB72E661E}" destId="{6B678630-6DAA-401D-A972-6982E7F72C3B}" srcOrd="0" destOrd="0" presId="urn:microsoft.com/office/officeart/2005/8/layout/hierarchy1"/>
    <dgm:cxn modelId="{BFF0227E-458A-184B-A9B7-1D5F7DE14458}" type="presParOf" srcId="{6B678630-6DAA-401D-A972-6982E7F72C3B}" destId="{348DA086-0BE2-484E-A626-0B17013FE063}" srcOrd="0" destOrd="0" presId="urn:microsoft.com/office/officeart/2005/8/layout/hierarchy1"/>
    <dgm:cxn modelId="{7E7379AC-EB74-B248-985E-7DB5E7B4EA6E}" type="presParOf" srcId="{6B678630-6DAA-401D-A972-6982E7F72C3B}" destId="{9393ADD5-DE40-4D32-A43A-148E3BA536CC}" srcOrd="1" destOrd="0" presId="urn:microsoft.com/office/officeart/2005/8/layout/hierarchy1"/>
    <dgm:cxn modelId="{78132BE6-7B1E-4349-810F-22AF8BDC0AB5}" type="presParOf" srcId="{51791EDE-4DF0-4F44-A598-28FAB72E661E}" destId="{B08F6C93-24AF-4E55-AA54-F3E2127DA95B}" srcOrd="1" destOrd="0" presId="urn:microsoft.com/office/officeart/2005/8/layout/hierarchy1"/>
    <dgm:cxn modelId="{91DB8779-E47B-7C47-8B79-2772E5EC2BE8}" type="presParOf" srcId="{B08F6C93-24AF-4E55-AA54-F3E2127DA95B}" destId="{139E1005-7992-4D76-8C3E-43CE3AEAF357}" srcOrd="0" destOrd="0" presId="urn:microsoft.com/office/officeart/2005/8/layout/hierarchy1"/>
    <dgm:cxn modelId="{0C433AE9-AED9-CC4A-980E-8A400FE76FD2}" type="presParOf" srcId="{B08F6C93-24AF-4E55-AA54-F3E2127DA95B}" destId="{7FFA1B42-B5E4-4D3B-9E50-C7EA9CD2A29A}" srcOrd="1" destOrd="0" presId="urn:microsoft.com/office/officeart/2005/8/layout/hierarchy1"/>
    <dgm:cxn modelId="{1200C9C5-8ADB-694C-950F-C73D5AA13A92}" type="presParOf" srcId="{7FFA1B42-B5E4-4D3B-9E50-C7EA9CD2A29A}" destId="{C0E7D382-2713-4E88-AB1E-81A077275CEA}" srcOrd="0" destOrd="0" presId="urn:microsoft.com/office/officeart/2005/8/layout/hierarchy1"/>
    <dgm:cxn modelId="{A8E31CF9-973A-B542-BACD-3D2BB948469F}" type="presParOf" srcId="{C0E7D382-2713-4E88-AB1E-81A077275CEA}" destId="{A68C6638-C175-46C7-BBCE-2F359ED5DAE2}" srcOrd="0" destOrd="0" presId="urn:microsoft.com/office/officeart/2005/8/layout/hierarchy1"/>
    <dgm:cxn modelId="{30ABC63E-9276-3043-B463-B114753420EB}" type="presParOf" srcId="{C0E7D382-2713-4E88-AB1E-81A077275CEA}" destId="{721E6898-940A-4945-BE6B-4205691248A8}" srcOrd="1" destOrd="0" presId="urn:microsoft.com/office/officeart/2005/8/layout/hierarchy1"/>
    <dgm:cxn modelId="{77C8AF6A-80BA-CA46-B982-544C7005DAA4}" type="presParOf" srcId="{7FFA1B42-B5E4-4D3B-9E50-C7EA9CD2A29A}" destId="{F708E613-DC67-4E38-9FD9-CB84F384325B}" srcOrd="1" destOrd="0" presId="urn:microsoft.com/office/officeart/2005/8/layout/hierarchy1"/>
    <dgm:cxn modelId="{248E2E53-497D-3847-AAC2-FA294161A431}" type="presParOf" srcId="{F708E613-DC67-4E38-9FD9-CB84F384325B}" destId="{F7DDE48A-C461-429A-B947-B5ACC6F22939}" srcOrd="0" destOrd="0" presId="urn:microsoft.com/office/officeart/2005/8/layout/hierarchy1"/>
    <dgm:cxn modelId="{FB4B3384-2FB2-9540-A1FD-B2A3112CE8F6}" type="presParOf" srcId="{F708E613-DC67-4E38-9FD9-CB84F384325B}" destId="{1EEEB83D-F733-4BFF-9FCF-11E672EAFF64}" srcOrd="1" destOrd="0" presId="urn:microsoft.com/office/officeart/2005/8/layout/hierarchy1"/>
    <dgm:cxn modelId="{D6EC8E38-BBBE-D847-A7EA-0A49EE9D4AB9}" type="presParOf" srcId="{1EEEB83D-F733-4BFF-9FCF-11E672EAFF64}" destId="{4C281E31-D3DF-40DE-8956-018A5141DDA2}" srcOrd="0" destOrd="0" presId="urn:microsoft.com/office/officeart/2005/8/layout/hierarchy1"/>
    <dgm:cxn modelId="{1EF1F91F-790F-1A4D-8CD5-55E31D2E8BFD}" type="presParOf" srcId="{4C281E31-D3DF-40DE-8956-018A5141DDA2}" destId="{48C1E6A6-F46D-47DD-9F8B-FC5C79968414}" srcOrd="0" destOrd="0" presId="urn:microsoft.com/office/officeart/2005/8/layout/hierarchy1"/>
    <dgm:cxn modelId="{AB5853E7-0604-0D48-98B1-1D697A9EFD08}" type="presParOf" srcId="{4C281E31-D3DF-40DE-8956-018A5141DDA2}" destId="{05A1243D-4610-4E25-AB5D-3FE817776B9A}" srcOrd="1" destOrd="0" presId="urn:microsoft.com/office/officeart/2005/8/layout/hierarchy1"/>
    <dgm:cxn modelId="{9D45B3A7-5E11-2C47-9EB1-E8704447FF28}" type="presParOf" srcId="{1EEEB83D-F733-4BFF-9FCF-11E672EAFF64}" destId="{B948D692-D6F1-4744-B85A-40F3A4B7470A}" srcOrd="1" destOrd="0" presId="urn:microsoft.com/office/officeart/2005/8/layout/hierarchy1"/>
    <dgm:cxn modelId="{2A5CB0AB-6C1E-C641-980F-E930167EC3EB}" type="presParOf" srcId="{F708E613-DC67-4E38-9FD9-CB84F384325B}" destId="{EE231FC2-F19A-49AC-BFB4-8F30EB5CC5FC}" srcOrd="2" destOrd="0" presId="urn:microsoft.com/office/officeart/2005/8/layout/hierarchy1"/>
    <dgm:cxn modelId="{D957FFD0-561E-3546-BC3F-929EF2FD6927}" type="presParOf" srcId="{F708E613-DC67-4E38-9FD9-CB84F384325B}" destId="{CBDA5848-9734-4918-B595-95E3D4535148}" srcOrd="3" destOrd="0" presId="urn:microsoft.com/office/officeart/2005/8/layout/hierarchy1"/>
    <dgm:cxn modelId="{EB66A2A3-3220-1C48-B2AC-44071F432EE9}" type="presParOf" srcId="{CBDA5848-9734-4918-B595-95E3D4535148}" destId="{CB78DC7F-6DB2-4B4A-97A5-A22870CE5067}" srcOrd="0" destOrd="0" presId="urn:microsoft.com/office/officeart/2005/8/layout/hierarchy1"/>
    <dgm:cxn modelId="{D61A33E5-B4F4-3943-BD0E-B6488E947E5D}" type="presParOf" srcId="{CB78DC7F-6DB2-4B4A-97A5-A22870CE5067}" destId="{F4E0CAAA-167A-43F0-9BC3-1A8A7246D1B2}" srcOrd="0" destOrd="0" presId="urn:microsoft.com/office/officeart/2005/8/layout/hierarchy1"/>
    <dgm:cxn modelId="{2384A003-9F23-8843-A803-69A2946E95E3}" type="presParOf" srcId="{CB78DC7F-6DB2-4B4A-97A5-A22870CE5067}" destId="{74796502-8E63-427B-82E9-0B5024D0133E}" srcOrd="1" destOrd="0" presId="urn:microsoft.com/office/officeart/2005/8/layout/hierarchy1"/>
    <dgm:cxn modelId="{53780EF6-2E29-9449-9A9E-DA9051BB9618}" type="presParOf" srcId="{CBDA5848-9734-4918-B595-95E3D4535148}" destId="{6A624A99-E4D8-4E3E-94E8-718D34176204}" srcOrd="1" destOrd="0" presId="urn:microsoft.com/office/officeart/2005/8/layout/hierarchy1"/>
    <dgm:cxn modelId="{11313619-7FF6-3640-9BC3-7C9D52847EBB}" type="presParOf" srcId="{B08F6C93-24AF-4E55-AA54-F3E2127DA95B}" destId="{3ADDB00F-0635-489F-A07B-82BEDC569C23}" srcOrd="2" destOrd="0" presId="urn:microsoft.com/office/officeart/2005/8/layout/hierarchy1"/>
    <dgm:cxn modelId="{B702BCF2-8284-9047-A4F1-17BEB95A60C2}" type="presParOf" srcId="{B08F6C93-24AF-4E55-AA54-F3E2127DA95B}" destId="{9DE69DDB-2DCC-4EED-9211-8AE538D238DC}" srcOrd="3" destOrd="0" presId="urn:microsoft.com/office/officeart/2005/8/layout/hierarchy1"/>
    <dgm:cxn modelId="{11909E40-34A3-EC48-8C9E-1C2BA553EE18}" type="presParOf" srcId="{9DE69DDB-2DCC-4EED-9211-8AE538D238DC}" destId="{3D4B0CD4-9436-4998-B75E-6C8B6B48792A}" srcOrd="0" destOrd="0" presId="urn:microsoft.com/office/officeart/2005/8/layout/hierarchy1"/>
    <dgm:cxn modelId="{599E2C10-6D3C-6F43-8C3D-3A0A6494817D}" type="presParOf" srcId="{3D4B0CD4-9436-4998-B75E-6C8B6B48792A}" destId="{ED3005CA-E6E1-4FD3-AD0D-EE71E5F29191}" srcOrd="0" destOrd="0" presId="urn:microsoft.com/office/officeart/2005/8/layout/hierarchy1"/>
    <dgm:cxn modelId="{C8DEC30E-E184-F341-90EC-BAAC7E02C9E3}" type="presParOf" srcId="{3D4B0CD4-9436-4998-B75E-6C8B6B48792A}" destId="{FBF9F9D0-F14B-4E83-A773-F885B76B6091}" srcOrd="1" destOrd="0" presId="urn:microsoft.com/office/officeart/2005/8/layout/hierarchy1"/>
    <dgm:cxn modelId="{91F4FD52-FE8F-5845-8D0B-702BB8E1D5BA}" type="presParOf" srcId="{9DE69DDB-2DCC-4EED-9211-8AE538D238DC}" destId="{A1E78323-60EA-4F48-B277-D678F783021A}" srcOrd="1" destOrd="0" presId="urn:microsoft.com/office/officeart/2005/8/layout/hierarchy1"/>
    <dgm:cxn modelId="{5A2392BA-651D-3040-A015-140FC4C308D0}" type="presParOf" srcId="{A1E78323-60EA-4F48-B277-D678F783021A}" destId="{0049F78A-DE20-4D32-96CB-4D2A250B2B0B}" srcOrd="0" destOrd="0" presId="urn:microsoft.com/office/officeart/2005/8/layout/hierarchy1"/>
    <dgm:cxn modelId="{4B706716-6302-BC4A-A623-F4BF8C346FE4}" type="presParOf" srcId="{A1E78323-60EA-4F48-B277-D678F783021A}" destId="{A94F6680-67C9-438F-B6E4-D8D55ECC8A7A}" srcOrd="1" destOrd="0" presId="urn:microsoft.com/office/officeart/2005/8/layout/hierarchy1"/>
    <dgm:cxn modelId="{6082F322-B753-E442-8D0C-BDBD8011CAD5}" type="presParOf" srcId="{A94F6680-67C9-438F-B6E4-D8D55ECC8A7A}" destId="{6862CBA2-E609-446E-96E0-2CFFBB23838B}" srcOrd="0" destOrd="0" presId="urn:microsoft.com/office/officeart/2005/8/layout/hierarchy1"/>
    <dgm:cxn modelId="{D64C4E77-36A3-164F-8430-D2044B7E7FDB}" type="presParOf" srcId="{6862CBA2-E609-446E-96E0-2CFFBB23838B}" destId="{3E1D35D9-DC32-4583-ADFB-F7C1E139BC9E}" srcOrd="0" destOrd="0" presId="urn:microsoft.com/office/officeart/2005/8/layout/hierarchy1"/>
    <dgm:cxn modelId="{1532A593-C619-8444-A115-FC4BA8B9B8A8}" type="presParOf" srcId="{6862CBA2-E609-446E-96E0-2CFFBB23838B}" destId="{C2D5964C-D8DC-4D24-ADE0-FA05692F2462}" srcOrd="1" destOrd="0" presId="urn:microsoft.com/office/officeart/2005/8/layout/hierarchy1"/>
    <dgm:cxn modelId="{7B6909D6-9461-9A41-88FB-A67622C86167}" type="presParOf" srcId="{A94F6680-67C9-438F-B6E4-D8D55ECC8A7A}" destId="{2C6F22EB-5500-48B1-B16B-5CDC4016F7B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B91DB5-9BBB-F249-821D-F2A165B07B79}" type="doc">
      <dgm:prSet loTypeId="urn:microsoft.com/office/officeart/2009/3/layout/IncreasingArrowsProcess" loCatId="" qsTypeId="urn:microsoft.com/office/officeart/2005/8/quickstyle/simple4" qsCatId="simple" csTypeId="urn:microsoft.com/office/officeart/2005/8/colors/colorful4" csCatId="colorful" phldr="1"/>
      <dgm:spPr/>
      <dgm:t>
        <a:bodyPr/>
        <a:lstStyle/>
        <a:p>
          <a:endParaRPr lang="en-US"/>
        </a:p>
      </dgm:t>
    </dgm:pt>
    <dgm:pt modelId="{3AD225E6-DDC1-B347-8A77-5316C397A599}">
      <dgm:prSet phldrT="[Text]" custT="1"/>
      <dgm:spPr>
        <a:xfrm>
          <a:off x="0" y="263819"/>
          <a:ext cx="8229600" cy="1198543"/>
        </a:xfrm>
        <a:gradFill rotWithShape="0">
          <a:gsLst>
            <a:gs pos="0">
              <a:srgbClr val="8064A2">
                <a:hueOff val="0"/>
                <a:satOff val="0"/>
                <a:lumOff val="0"/>
                <a:alphaOff val="0"/>
                <a:tint val="100000"/>
                <a:shade val="100000"/>
                <a:satMod val="130000"/>
              </a:srgbClr>
            </a:gs>
            <a:gs pos="100000">
              <a:srgbClr val="8064A2">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sz="1800">
              <a:solidFill>
                <a:sysClr val="window" lastClr="FFFFFF"/>
              </a:solidFill>
              <a:latin typeface="Calibri"/>
              <a:ea typeface="+mn-ea"/>
              <a:cs typeface="+mn-cs"/>
            </a:rPr>
            <a:t>General Advisor</a:t>
          </a:r>
        </a:p>
      </dgm:t>
    </dgm:pt>
    <dgm:pt modelId="{DCF9663A-848C-F84C-B155-C503208721B4}" type="parTrans" cxnId="{7EE7D33C-6D1C-084C-8E59-D44D4A21D458}">
      <dgm:prSet/>
      <dgm:spPr/>
      <dgm:t>
        <a:bodyPr/>
        <a:lstStyle/>
        <a:p>
          <a:endParaRPr lang="en-US"/>
        </a:p>
      </dgm:t>
    </dgm:pt>
    <dgm:pt modelId="{89CB4EE3-39A6-EA41-A034-C4E84E92F37B}" type="sibTrans" cxnId="{7EE7D33C-6D1C-084C-8E59-D44D4A21D458}">
      <dgm:prSet/>
      <dgm:spPr/>
      <dgm:t>
        <a:bodyPr/>
        <a:lstStyle/>
        <a:p>
          <a:endParaRPr lang="en-US"/>
        </a:p>
      </dgm:t>
    </dgm:pt>
    <dgm:pt modelId="{177120A2-832B-794C-8FFF-CCAE7224A203}">
      <dgm:prSet phldrT="[Text]"/>
      <dgm:spPr>
        <a:xfrm>
          <a:off x="0" y="1188069"/>
          <a:ext cx="2534716" cy="2308835"/>
        </a:xfr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General Volunteer Orientation HIPAA, Code of Conduct, Organizational Mission and Values</a:t>
          </a:r>
          <a:endParaRPr lang="en-US">
            <a:solidFill>
              <a:sysClr val="windowText" lastClr="000000">
                <a:hueOff val="0"/>
                <a:satOff val="0"/>
                <a:lumOff val="0"/>
                <a:alphaOff val="0"/>
              </a:sysClr>
            </a:solidFill>
            <a:latin typeface="Cambria"/>
            <a:ea typeface="+mn-ea"/>
            <a:cs typeface="+mn-cs"/>
          </a:endParaRPr>
        </a:p>
      </dgm:t>
    </dgm:pt>
    <dgm:pt modelId="{657E38A5-268F-2D43-8F60-3FE56710C113}" type="parTrans" cxnId="{87CB3FAA-6C7B-414C-97A0-D13F9A36AD4C}">
      <dgm:prSet/>
      <dgm:spPr/>
      <dgm:t>
        <a:bodyPr/>
        <a:lstStyle/>
        <a:p>
          <a:endParaRPr lang="en-US"/>
        </a:p>
      </dgm:t>
    </dgm:pt>
    <dgm:pt modelId="{066628DE-5D81-3C49-91AB-E1389339E7E7}" type="sibTrans" cxnId="{87CB3FAA-6C7B-414C-97A0-D13F9A36AD4C}">
      <dgm:prSet/>
      <dgm:spPr/>
      <dgm:t>
        <a:bodyPr/>
        <a:lstStyle/>
        <a:p>
          <a:endParaRPr lang="en-US"/>
        </a:p>
      </dgm:t>
    </dgm:pt>
    <dgm:pt modelId="{8225D6A3-04B0-A746-87C8-9B5D5F2E8135}">
      <dgm:prSet phldrT="[Text]" custT="1"/>
      <dgm:spPr>
        <a:xfrm>
          <a:off x="2534716" y="663333"/>
          <a:ext cx="5694883" cy="1198543"/>
        </a:xfrm>
        <a:gradFill rotWithShape="0">
          <a:gsLst>
            <a:gs pos="0">
              <a:srgbClr val="8064A2">
                <a:hueOff val="-2232386"/>
                <a:satOff val="13449"/>
                <a:lumOff val="1078"/>
                <a:alphaOff val="0"/>
                <a:tint val="100000"/>
                <a:shade val="100000"/>
                <a:satMod val="130000"/>
              </a:srgbClr>
            </a:gs>
            <a:gs pos="100000">
              <a:srgbClr val="8064A2">
                <a:hueOff val="-2232386"/>
                <a:satOff val="13449"/>
                <a:lumOff val="1078"/>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sz="1600">
              <a:solidFill>
                <a:sysClr val="window" lastClr="FFFFFF"/>
              </a:solidFill>
              <a:latin typeface="Calibri"/>
              <a:ea typeface="+mn-ea"/>
              <a:cs typeface="+mn-cs"/>
            </a:rPr>
            <a:t>Research Basic + Beyond</a:t>
          </a:r>
        </a:p>
      </dgm:t>
    </dgm:pt>
    <dgm:pt modelId="{DE80E56D-0001-A84B-A9B3-23E69EB45C76}" type="parTrans" cxnId="{A10EF611-132A-E641-BE1C-37F2E02C123B}">
      <dgm:prSet/>
      <dgm:spPr/>
      <dgm:t>
        <a:bodyPr/>
        <a:lstStyle/>
        <a:p>
          <a:endParaRPr lang="en-US"/>
        </a:p>
      </dgm:t>
    </dgm:pt>
    <dgm:pt modelId="{E2757B46-8601-7A4B-88DE-376CB0E60EEE}" type="sibTrans" cxnId="{A10EF611-132A-E641-BE1C-37F2E02C123B}">
      <dgm:prSet/>
      <dgm:spPr/>
      <dgm:t>
        <a:bodyPr/>
        <a:lstStyle/>
        <a:p>
          <a:endParaRPr lang="en-US"/>
        </a:p>
      </dgm:t>
    </dgm:pt>
    <dgm:pt modelId="{64101D20-C948-5449-92EF-308BB1C1C3B8}">
      <dgm:prSet phldrT="[Text]"/>
      <dgm:spPr>
        <a:xfrm>
          <a:off x="2534716" y="1587583"/>
          <a:ext cx="2534716" cy="2308835"/>
        </a:xfr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Calibri"/>
            </a:rPr>
            <a:t>Research Basics – research defined, terminology, design, methodology, data </a:t>
          </a:r>
          <a:endParaRPr lang="en-US">
            <a:solidFill>
              <a:sysClr val="windowText" lastClr="000000">
                <a:hueOff val="0"/>
                <a:satOff val="0"/>
                <a:lumOff val="0"/>
                <a:alphaOff val="0"/>
              </a:sysClr>
            </a:solidFill>
            <a:latin typeface="Cambria"/>
            <a:ea typeface="+mn-ea"/>
            <a:cs typeface="+mn-cs"/>
          </a:endParaRPr>
        </a:p>
      </dgm:t>
    </dgm:pt>
    <dgm:pt modelId="{0B8379B3-EE3F-1545-A70A-774D73E53C31}" type="parTrans" cxnId="{3F3FB70C-81B6-3F4B-A451-C45E66654C2D}">
      <dgm:prSet/>
      <dgm:spPr/>
      <dgm:t>
        <a:bodyPr/>
        <a:lstStyle/>
        <a:p>
          <a:endParaRPr lang="en-US"/>
        </a:p>
      </dgm:t>
    </dgm:pt>
    <dgm:pt modelId="{0C637568-BE92-2147-ACC0-777C618D2B11}" type="sibTrans" cxnId="{3F3FB70C-81B6-3F4B-A451-C45E66654C2D}">
      <dgm:prSet/>
      <dgm:spPr/>
      <dgm:t>
        <a:bodyPr/>
        <a:lstStyle/>
        <a:p>
          <a:endParaRPr lang="en-US"/>
        </a:p>
      </dgm:t>
    </dgm:pt>
    <dgm:pt modelId="{030CA0CF-239B-8D4E-AD81-B29E160EC4FC}">
      <dgm:prSet phldrT="[Text]" custT="1"/>
      <dgm:spPr>
        <a:xfrm>
          <a:off x="5069433" y="1062848"/>
          <a:ext cx="3160166" cy="1198543"/>
        </a:xfrm>
        <a:gradFill rotWithShape="0">
          <a:gsLst>
            <a:gs pos="0">
              <a:srgbClr val="8064A2">
                <a:hueOff val="-4464771"/>
                <a:satOff val="26899"/>
                <a:lumOff val="2156"/>
                <a:alphaOff val="0"/>
                <a:tint val="100000"/>
                <a:shade val="100000"/>
                <a:satMod val="130000"/>
              </a:srgbClr>
            </a:gs>
            <a:gs pos="100000">
              <a:srgbClr val="8064A2">
                <a:hueOff val="-4464771"/>
                <a:satOff val="26899"/>
                <a:lumOff val="2156"/>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sz="1800">
              <a:solidFill>
                <a:sysClr val="window" lastClr="FFFFFF"/>
              </a:solidFill>
              <a:latin typeface="Calibri"/>
              <a:ea typeface="+mn-ea"/>
              <a:cs typeface="+mn-cs"/>
            </a:rPr>
            <a:t>Project-Specific</a:t>
          </a:r>
        </a:p>
      </dgm:t>
    </dgm:pt>
    <dgm:pt modelId="{25C19FE2-D188-FA4A-A62D-11C798B900AB}" type="parTrans" cxnId="{02E9FD60-C6AA-7F4D-98CD-F4D095F24984}">
      <dgm:prSet/>
      <dgm:spPr/>
      <dgm:t>
        <a:bodyPr/>
        <a:lstStyle/>
        <a:p>
          <a:endParaRPr lang="en-US"/>
        </a:p>
      </dgm:t>
    </dgm:pt>
    <dgm:pt modelId="{44200045-CBC2-AB47-AE17-B5FC8AB8A9C9}" type="sibTrans" cxnId="{02E9FD60-C6AA-7F4D-98CD-F4D095F24984}">
      <dgm:prSet/>
      <dgm:spPr/>
      <dgm:t>
        <a:bodyPr/>
        <a:lstStyle/>
        <a:p>
          <a:endParaRPr lang="en-US"/>
        </a:p>
      </dgm:t>
    </dgm:pt>
    <dgm:pt modelId="{8B2658B9-D541-054F-98C9-6845A87B514E}">
      <dgm:prSet phldrT="[Text]"/>
      <dgm:spPr>
        <a:xfrm>
          <a:off x="5069433" y="1987097"/>
          <a:ext cx="2534716" cy="2275045"/>
        </a:xfr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Introduction to Research Team</a:t>
          </a:r>
          <a:endParaRPr lang="en-US">
            <a:solidFill>
              <a:sysClr val="windowText" lastClr="000000">
                <a:hueOff val="0"/>
                <a:satOff val="0"/>
                <a:lumOff val="0"/>
                <a:alphaOff val="0"/>
              </a:sysClr>
            </a:solidFill>
            <a:latin typeface="Calibri"/>
            <a:ea typeface="+mn-ea"/>
            <a:cs typeface="+mn-cs"/>
          </a:endParaRPr>
        </a:p>
      </dgm:t>
    </dgm:pt>
    <dgm:pt modelId="{903902DB-86F8-FC4F-B707-AAE1C93C1152}" type="parTrans" cxnId="{AD698588-17E9-A947-81E1-F3F0C694AD0B}">
      <dgm:prSet/>
      <dgm:spPr/>
      <dgm:t>
        <a:bodyPr/>
        <a:lstStyle/>
        <a:p>
          <a:endParaRPr lang="en-US"/>
        </a:p>
      </dgm:t>
    </dgm:pt>
    <dgm:pt modelId="{C1B05645-8A49-6247-9058-4391D2116104}" type="sibTrans" cxnId="{AD698588-17E9-A947-81E1-F3F0C694AD0B}">
      <dgm:prSet/>
      <dgm:spPr/>
      <dgm:t>
        <a:bodyPr/>
        <a:lstStyle/>
        <a:p>
          <a:endParaRPr lang="en-US"/>
        </a:p>
      </dgm:t>
    </dgm:pt>
    <dgm:pt modelId="{749290CD-591D-C448-BD9F-0BE1E86A8FEF}">
      <dgm:prSet/>
      <dgm:spPr>
        <a:xfrm>
          <a:off x="0" y="1188069"/>
          <a:ext cx="2534716" cy="2308835"/>
        </a:xfr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PFCC "101" Orientation</a:t>
          </a:r>
        </a:p>
      </dgm:t>
    </dgm:pt>
    <dgm:pt modelId="{0E7D6690-7936-E546-B0D4-E1C9589E32FA}" type="parTrans" cxnId="{30D48217-9C41-BC4B-BEAA-30D00AED2041}">
      <dgm:prSet/>
      <dgm:spPr/>
      <dgm:t>
        <a:bodyPr/>
        <a:lstStyle/>
        <a:p>
          <a:endParaRPr lang="en-US"/>
        </a:p>
      </dgm:t>
    </dgm:pt>
    <dgm:pt modelId="{635925A4-DC38-414E-BC46-4B0B38A0AA60}" type="sibTrans" cxnId="{30D48217-9C41-BC4B-BEAA-30D00AED2041}">
      <dgm:prSet/>
      <dgm:spPr/>
      <dgm:t>
        <a:bodyPr/>
        <a:lstStyle/>
        <a:p>
          <a:endParaRPr lang="en-US"/>
        </a:p>
      </dgm:t>
    </dgm:pt>
    <dgm:pt modelId="{312EE527-64E2-FE4E-A47E-B49E7676FDE1}">
      <dgm:prSet/>
      <dgm:spPr>
        <a:xfrm>
          <a:off x="0" y="1188069"/>
          <a:ext cx="2534716" cy="2308835"/>
        </a:xfr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How to Be An Effective Advisor</a:t>
          </a:r>
        </a:p>
      </dgm:t>
    </dgm:pt>
    <dgm:pt modelId="{77D4234F-7AF4-7846-A0BA-40D73CE5C123}" type="parTrans" cxnId="{E2021785-7BD4-3C47-A3B5-68BB49B571B5}">
      <dgm:prSet/>
      <dgm:spPr/>
      <dgm:t>
        <a:bodyPr/>
        <a:lstStyle/>
        <a:p>
          <a:endParaRPr lang="en-US"/>
        </a:p>
      </dgm:t>
    </dgm:pt>
    <dgm:pt modelId="{25044A03-6948-9E4C-8D77-E71BE32F1AC4}" type="sibTrans" cxnId="{E2021785-7BD4-3C47-A3B5-68BB49B571B5}">
      <dgm:prSet/>
      <dgm:spPr/>
      <dgm:t>
        <a:bodyPr/>
        <a:lstStyle/>
        <a:p>
          <a:endParaRPr lang="en-US"/>
        </a:p>
      </dgm:t>
    </dgm:pt>
    <dgm:pt modelId="{7FAEB3D8-80E1-A64E-BCB7-796EB799175D}">
      <dgm:prSet/>
      <dgm:spPr>
        <a:xfrm>
          <a:off x="0" y="1188069"/>
          <a:ext cx="2534716" cy="2308835"/>
        </a:xfr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Effective Communication Skills</a:t>
          </a:r>
        </a:p>
      </dgm:t>
    </dgm:pt>
    <dgm:pt modelId="{57E79B27-33BB-A441-8C6F-7110080D4377}" type="parTrans" cxnId="{35EB3D45-FE6B-1E48-9C72-7E3FAA9EAA5C}">
      <dgm:prSet/>
      <dgm:spPr/>
      <dgm:t>
        <a:bodyPr/>
        <a:lstStyle/>
        <a:p>
          <a:endParaRPr lang="en-US"/>
        </a:p>
      </dgm:t>
    </dgm:pt>
    <dgm:pt modelId="{00E9FCFF-5D56-8F4D-ADF4-F35BC9E17C44}" type="sibTrans" cxnId="{35EB3D45-FE6B-1E48-9C72-7E3FAA9EAA5C}">
      <dgm:prSet/>
      <dgm:spPr/>
      <dgm:t>
        <a:bodyPr/>
        <a:lstStyle/>
        <a:p>
          <a:endParaRPr lang="en-US"/>
        </a:p>
      </dgm:t>
    </dgm:pt>
    <dgm:pt modelId="{A82DB1A4-DADB-FA4D-8040-37635A573D36}">
      <dgm:prSet/>
      <dgm:spPr>
        <a:xfrm>
          <a:off x="0" y="1188069"/>
          <a:ext cx="2534716" cy="2308835"/>
        </a:xfr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Potential Challenges</a:t>
          </a:r>
        </a:p>
      </dgm:t>
    </dgm:pt>
    <dgm:pt modelId="{A76A7360-2B98-5B42-86AE-C21EA7617ED6}" type="parTrans" cxnId="{0C8A0CF1-32CA-9146-B36F-083799F0942D}">
      <dgm:prSet/>
      <dgm:spPr/>
      <dgm:t>
        <a:bodyPr/>
        <a:lstStyle/>
        <a:p>
          <a:endParaRPr lang="en-US"/>
        </a:p>
      </dgm:t>
    </dgm:pt>
    <dgm:pt modelId="{23D937F6-485F-894B-91BB-3A4AFA31BDDC}" type="sibTrans" cxnId="{0C8A0CF1-32CA-9146-B36F-083799F0942D}">
      <dgm:prSet/>
      <dgm:spPr/>
      <dgm:t>
        <a:bodyPr/>
        <a:lstStyle/>
        <a:p>
          <a:endParaRPr lang="en-US"/>
        </a:p>
      </dgm:t>
    </dgm:pt>
    <dgm:pt modelId="{A43FBEF4-FD69-7A4C-AD7B-BD20341E98B6}">
      <dgm:prSet/>
      <dgm:spPr>
        <a:xfrm>
          <a:off x="0" y="1188069"/>
          <a:ext cx="2534716" cy="2308835"/>
        </a:xfr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Raising Difficult Issues</a:t>
          </a:r>
        </a:p>
      </dgm:t>
    </dgm:pt>
    <dgm:pt modelId="{1141DA33-6DF8-E843-9315-3A9E3D32AFE5}" type="parTrans" cxnId="{60E454C4-CB72-7D45-9B57-C60EA94BE170}">
      <dgm:prSet/>
      <dgm:spPr/>
      <dgm:t>
        <a:bodyPr/>
        <a:lstStyle/>
        <a:p>
          <a:endParaRPr lang="en-US"/>
        </a:p>
      </dgm:t>
    </dgm:pt>
    <dgm:pt modelId="{5BB39017-CE02-F446-9CD1-BE631CC9BB1F}" type="sibTrans" cxnId="{60E454C4-CB72-7D45-9B57-C60EA94BE170}">
      <dgm:prSet/>
      <dgm:spPr/>
      <dgm:t>
        <a:bodyPr/>
        <a:lstStyle/>
        <a:p>
          <a:endParaRPr lang="en-US"/>
        </a:p>
      </dgm:t>
    </dgm:pt>
    <dgm:pt modelId="{B30A1DAF-DE7E-7E4E-96DE-29A33BAB7A1F}">
      <dgm:prSet/>
      <dgm:spPr>
        <a:xfrm>
          <a:off x="0" y="1188069"/>
          <a:ext cx="2534716" cy="2308835"/>
        </a:xfr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Recognizing Boundaries</a:t>
          </a:r>
        </a:p>
      </dgm:t>
    </dgm:pt>
    <dgm:pt modelId="{F72616FA-6159-3B4F-9A8E-3FDEF8B7EF4D}" type="parTrans" cxnId="{EAF72B2D-837F-984D-B9BD-E8D2480A8C14}">
      <dgm:prSet/>
      <dgm:spPr/>
      <dgm:t>
        <a:bodyPr/>
        <a:lstStyle/>
        <a:p>
          <a:endParaRPr lang="en-US"/>
        </a:p>
      </dgm:t>
    </dgm:pt>
    <dgm:pt modelId="{347553DC-8254-3643-9934-1A7A19ED3ED1}" type="sibTrans" cxnId="{EAF72B2D-837F-984D-B9BD-E8D2480A8C14}">
      <dgm:prSet/>
      <dgm:spPr/>
      <dgm:t>
        <a:bodyPr/>
        <a:lstStyle/>
        <a:p>
          <a:endParaRPr lang="en-US"/>
        </a:p>
      </dgm:t>
    </dgm:pt>
    <dgm:pt modelId="{260BC0D2-8D33-7243-8735-37C54BF374C9}">
      <dgm:prSet/>
      <dgm:spPr>
        <a:xfrm>
          <a:off x="0" y="1188069"/>
          <a:ext cx="2534716" cy="2308835"/>
        </a:xfr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Sharing Your Story</a:t>
          </a:r>
        </a:p>
      </dgm:t>
    </dgm:pt>
    <dgm:pt modelId="{3D1ED62A-7DF4-D948-AE29-120E810745C7}" type="parTrans" cxnId="{D7B653C5-37C5-6643-B173-E225B470FE02}">
      <dgm:prSet/>
      <dgm:spPr/>
      <dgm:t>
        <a:bodyPr/>
        <a:lstStyle/>
        <a:p>
          <a:endParaRPr lang="en-US"/>
        </a:p>
      </dgm:t>
    </dgm:pt>
    <dgm:pt modelId="{8F4CF7EE-CE90-9B4A-A755-D7AC4A532F5C}" type="sibTrans" cxnId="{D7B653C5-37C5-6643-B173-E225B470FE02}">
      <dgm:prSet/>
      <dgm:spPr/>
      <dgm:t>
        <a:bodyPr/>
        <a:lstStyle/>
        <a:p>
          <a:endParaRPr lang="en-US"/>
        </a:p>
      </dgm:t>
    </dgm:pt>
    <dgm:pt modelId="{733DFF05-CAE0-8C4E-8FE4-B48123E5969C}">
      <dgm:prSet/>
      <dgm:spPr>
        <a:xfrm>
          <a:off x="2534716" y="1587583"/>
          <a:ext cx="2534716" cy="2308835"/>
        </a:xfr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Calibri"/>
            </a:rPr>
            <a:t>Stages of Research</a:t>
          </a:r>
        </a:p>
      </dgm:t>
    </dgm:pt>
    <dgm:pt modelId="{E0547BE6-8023-0E49-B3D6-052E1F0077DE}" type="parTrans" cxnId="{42B0EB9C-77CE-B141-AE9C-43B7DC4D906A}">
      <dgm:prSet/>
      <dgm:spPr/>
      <dgm:t>
        <a:bodyPr/>
        <a:lstStyle/>
        <a:p>
          <a:endParaRPr lang="en-US"/>
        </a:p>
      </dgm:t>
    </dgm:pt>
    <dgm:pt modelId="{6FF2A03B-5654-1B4F-A7CE-ECF2B97349FC}" type="sibTrans" cxnId="{42B0EB9C-77CE-B141-AE9C-43B7DC4D906A}">
      <dgm:prSet/>
      <dgm:spPr/>
      <dgm:t>
        <a:bodyPr/>
        <a:lstStyle/>
        <a:p>
          <a:endParaRPr lang="en-US"/>
        </a:p>
      </dgm:t>
    </dgm:pt>
    <dgm:pt modelId="{2B3197DF-CA36-4842-AA57-2EB2A11F6615}">
      <dgm:prSet/>
      <dgm:spPr>
        <a:xfrm>
          <a:off x="2534716" y="1587583"/>
          <a:ext cx="2534716" cy="2308835"/>
        </a:xfr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Calibri"/>
            </a:rPr>
            <a:t>Collaborative Approaches to Research</a:t>
          </a:r>
        </a:p>
        <a:p>
          <a:r>
            <a:rPr lang="en-US" dirty="0" smtClean="0">
              <a:solidFill>
                <a:sysClr val="windowText" lastClr="000000">
                  <a:hueOff val="0"/>
                  <a:satOff val="0"/>
                  <a:lumOff val="0"/>
                  <a:alphaOff val="0"/>
                </a:sysClr>
              </a:solidFill>
              <a:latin typeface="Calibri"/>
              <a:ea typeface="+mn-ea"/>
              <a:cs typeface="Calibri"/>
            </a:rPr>
            <a:t>Decision-Making Process</a:t>
          </a:r>
        </a:p>
      </dgm:t>
    </dgm:pt>
    <dgm:pt modelId="{DD786DB7-7C65-FE46-8663-86A91847C6D3}" type="parTrans" cxnId="{082D0D1A-7CE8-0D4E-B28D-A56CC51133E2}">
      <dgm:prSet/>
      <dgm:spPr/>
      <dgm:t>
        <a:bodyPr/>
        <a:lstStyle/>
        <a:p>
          <a:endParaRPr lang="en-US"/>
        </a:p>
      </dgm:t>
    </dgm:pt>
    <dgm:pt modelId="{DBEF1B05-89B8-DE4A-9E41-FE93338A11CA}" type="sibTrans" cxnId="{082D0D1A-7CE8-0D4E-B28D-A56CC51133E2}">
      <dgm:prSet/>
      <dgm:spPr/>
      <dgm:t>
        <a:bodyPr/>
        <a:lstStyle/>
        <a:p>
          <a:endParaRPr lang="en-US"/>
        </a:p>
      </dgm:t>
    </dgm:pt>
    <dgm:pt modelId="{9F7D51F6-0FD5-0748-ACC8-01D73B469BC7}">
      <dgm:prSet/>
      <dgm:spPr>
        <a:xfrm>
          <a:off x="2534716" y="1587583"/>
          <a:ext cx="2534716" cy="2308835"/>
        </a:xfr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Calibri"/>
            </a:rPr>
            <a:t>Role of the PFA or PFAC in Research</a:t>
          </a:r>
        </a:p>
      </dgm:t>
    </dgm:pt>
    <dgm:pt modelId="{B9E223AB-A964-7049-AF85-D30DA49F689B}" type="parTrans" cxnId="{610BDF44-3392-B04D-8F50-88E88C7D1B7C}">
      <dgm:prSet/>
      <dgm:spPr/>
      <dgm:t>
        <a:bodyPr/>
        <a:lstStyle/>
        <a:p>
          <a:endParaRPr lang="en-US"/>
        </a:p>
      </dgm:t>
    </dgm:pt>
    <dgm:pt modelId="{DB3186D4-77F6-3347-84AF-8598367F85EC}" type="sibTrans" cxnId="{610BDF44-3392-B04D-8F50-88E88C7D1B7C}">
      <dgm:prSet/>
      <dgm:spPr/>
      <dgm:t>
        <a:bodyPr/>
        <a:lstStyle/>
        <a:p>
          <a:endParaRPr lang="en-US"/>
        </a:p>
      </dgm:t>
    </dgm:pt>
    <dgm:pt modelId="{377817D2-805C-8440-B761-FABB018730E5}">
      <dgm:prSet/>
      <dgm:spPr>
        <a:xfrm>
          <a:off x="2534716" y="1587583"/>
          <a:ext cx="2534716" cy="2308835"/>
        </a:xfr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Calibri"/>
            </a:rPr>
            <a:t>Potential Challenges for PFAs Participating on Research Teams</a:t>
          </a:r>
        </a:p>
      </dgm:t>
    </dgm:pt>
    <dgm:pt modelId="{F1EAD6A7-AFDC-8B4F-9F74-624880DA9A53}" type="parTrans" cxnId="{BBD69171-8496-1448-8B8E-7E4CD65CFC6B}">
      <dgm:prSet/>
      <dgm:spPr/>
      <dgm:t>
        <a:bodyPr/>
        <a:lstStyle/>
        <a:p>
          <a:endParaRPr lang="en-US"/>
        </a:p>
      </dgm:t>
    </dgm:pt>
    <dgm:pt modelId="{B02609C5-E702-BD4B-B5AA-ABE81FA2FF84}" type="sibTrans" cxnId="{BBD69171-8496-1448-8B8E-7E4CD65CFC6B}">
      <dgm:prSet/>
      <dgm:spPr/>
      <dgm:t>
        <a:bodyPr/>
        <a:lstStyle/>
        <a:p>
          <a:endParaRPr lang="en-US"/>
        </a:p>
      </dgm:t>
    </dgm:pt>
    <dgm:pt modelId="{AACD273A-EEEE-CE42-AF43-6DA7E4DA3AD4}">
      <dgm:prSet/>
      <dgm:spPr>
        <a:xfrm>
          <a:off x="2534716" y="1587583"/>
          <a:ext cx="2534716" cy="2308835"/>
        </a:xfr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Calibri"/>
            </a:rPr>
            <a:t>Human Subject Issues and IRB</a:t>
          </a:r>
        </a:p>
      </dgm:t>
    </dgm:pt>
    <dgm:pt modelId="{8D76B904-BB84-6249-AF32-04D2998CD34B}" type="parTrans" cxnId="{2F39A5B2-8BD6-B04A-A3E7-0DC8B77D3037}">
      <dgm:prSet/>
      <dgm:spPr/>
      <dgm:t>
        <a:bodyPr/>
        <a:lstStyle/>
        <a:p>
          <a:endParaRPr lang="en-US"/>
        </a:p>
      </dgm:t>
    </dgm:pt>
    <dgm:pt modelId="{EFD99ADF-B9E3-BE43-B952-8EB0BF57BDA5}" type="sibTrans" cxnId="{2F39A5B2-8BD6-B04A-A3E7-0DC8B77D3037}">
      <dgm:prSet/>
      <dgm:spPr/>
      <dgm:t>
        <a:bodyPr/>
        <a:lstStyle/>
        <a:p>
          <a:endParaRPr lang="en-US"/>
        </a:p>
      </dgm:t>
    </dgm:pt>
    <dgm:pt modelId="{794EE205-A0BB-6049-AF6D-5AB7C6C6B087}">
      <dgm:prSet/>
      <dgm:spPr>
        <a:xfrm>
          <a:off x="5069433" y="1987097"/>
          <a:ext cx="2534716" cy="2275045"/>
        </a:xfr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Orient to Project – Purpose, objectives, design, methodology </a:t>
          </a:r>
          <a:endParaRPr lang="en-US" dirty="0">
            <a:solidFill>
              <a:sysClr val="windowText" lastClr="000000">
                <a:hueOff val="0"/>
                <a:satOff val="0"/>
                <a:lumOff val="0"/>
                <a:alphaOff val="0"/>
              </a:sysClr>
            </a:solidFill>
            <a:latin typeface="Calibri"/>
            <a:ea typeface="+mn-ea"/>
            <a:cs typeface="+mn-cs"/>
          </a:endParaRPr>
        </a:p>
      </dgm:t>
    </dgm:pt>
    <dgm:pt modelId="{E99B67EF-2D6A-0A45-A53C-10576BCE268F}" type="parTrans" cxnId="{4D581ECD-3097-144E-A9AC-23157EE05B90}">
      <dgm:prSet/>
      <dgm:spPr/>
      <dgm:t>
        <a:bodyPr/>
        <a:lstStyle/>
        <a:p>
          <a:endParaRPr lang="en-US"/>
        </a:p>
      </dgm:t>
    </dgm:pt>
    <dgm:pt modelId="{4BB5A906-02D9-C245-B2E9-3644109A9845}" type="sibTrans" cxnId="{4D581ECD-3097-144E-A9AC-23157EE05B90}">
      <dgm:prSet/>
      <dgm:spPr/>
      <dgm:t>
        <a:bodyPr/>
        <a:lstStyle/>
        <a:p>
          <a:endParaRPr lang="en-US"/>
        </a:p>
      </dgm:t>
    </dgm:pt>
    <dgm:pt modelId="{52FF0279-6908-714B-A6AB-3533C9962235}">
      <dgm:prSet/>
      <dgm:spPr>
        <a:xfrm>
          <a:off x="5069433" y="1987097"/>
          <a:ext cx="2534716" cy="2275045"/>
        </a:xfr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smtClean="0">
              <a:solidFill>
                <a:sysClr val="windowText" lastClr="000000">
                  <a:hueOff val="0"/>
                  <a:satOff val="0"/>
                  <a:lumOff val="0"/>
                  <a:alphaOff val="0"/>
                </a:sysClr>
              </a:solidFill>
              <a:latin typeface="Calibri"/>
              <a:ea typeface="+mn-ea"/>
              <a:cs typeface="+mn-cs"/>
            </a:rPr>
            <a:t>Terms and Acronyms</a:t>
          </a:r>
          <a:endParaRPr lang="en-US" dirty="0">
            <a:solidFill>
              <a:sysClr val="windowText" lastClr="000000">
                <a:hueOff val="0"/>
                <a:satOff val="0"/>
                <a:lumOff val="0"/>
                <a:alphaOff val="0"/>
              </a:sysClr>
            </a:solidFill>
            <a:latin typeface="Calibri"/>
            <a:ea typeface="+mn-ea"/>
            <a:cs typeface="+mn-cs"/>
          </a:endParaRPr>
        </a:p>
      </dgm:t>
    </dgm:pt>
    <dgm:pt modelId="{84D49606-0CF1-6F4A-BB6C-1531B3DC1318}" type="parTrans" cxnId="{80235FF6-9635-AF48-9D1D-46033C5B784A}">
      <dgm:prSet/>
      <dgm:spPr/>
      <dgm:t>
        <a:bodyPr/>
        <a:lstStyle/>
        <a:p>
          <a:endParaRPr lang="en-US"/>
        </a:p>
      </dgm:t>
    </dgm:pt>
    <dgm:pt modelId="{65E1BE7F-7C2D-2942-9A5B-3C5E915E1FA8}" type="sibTrans" cxnId="{80235FF6-9635-AF48-9D1D-46033C5B784A}">
      <dgm:prSet/>
      <dgm:spPr/>
      <dgm:t>
        <a:bodyPr/>
        <a:lstStyle/>
        <a:p>
          <a:endParaRPr lang="en-US"/>
        </a:p>
      </dgm:t>
    </dgm:pt>
    <dgm:pt modelId="{B10B133E-6E6B-C94F-9CED-CEF3C4C76A8A}">
      <dgm:prSet/>
      <dgm:spPr>
        <a:xfrm>
          <a:off x="5069433" y="1987097"/>
          <a:ext cx="2534716" cy="2275045"/>
        </a:xfr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smtClean="0">
              <a:solidFill>
                <a:sysClr val="windowText" lastClr="000000">
                  <a:hueOff val="0"/>
                  <a:satOff val="0"/>
                  <a:lumOff val="0"/>
                  <a:alphaOff val="0"/>
                </a:sysClr>
              </a:solidFill>
              <a:latin typeface="Calibri"/>
              <a:ea typeface="+mn-ea"/>
              <a:cs typeface="+mn-cs"/>
            </a:rPr>
            <a:t>Project Phases</a:t>
          </a:r>
          <a:endParaRPr lang="en-US" dirty="0">
            <a:solidFill>
              <a:sysClr val="windowText" lastClr="000000">
                <a:hueOff val="0"/>
                <a:satOff val="0"/>
                <a:lumOff val="0"/>
                <a:alphaOff val="0"/>
              </a:sysClr>
            </a:solidFill>
            <a:latin typeface="Calibri"/>
            <a:ea typeface="+mn-ea"/>
            <a:cs typeface="+mn-cs"/>
          </a:endParaRPr>
        </a:p>
      </dgm:t>
    </dgm:pt>
    <dgm:pt modelId="{1F730C7D-8673-3A4B-8198-D539BC7D04E1}" type="parTrans" cxnId="{A372193B-22CD-CF48-847F-B05307DA7600}">
      <dgm:prSet/>
      <dgm:spPr/>
      <dgm:t>
        <a:bodyPr/>
        <a:lstStyle/>
        <a:p>
          <a:endParaRPr lang="en-US"/>
        </a:p>
      </dgm:t>
    </dgm:pt>
    <dgm:pt modelId="{892A7FFB-FE42-6747-A28B-C73601A6CD3B}" type="sibTrans" cxnId="{A372193B-22CD-CF48-847F-B05307DA7600}">
      <dgm:prSet/>
      <dgm:spPr/>
      <dgm:t>
        <a:bodyPr/>
        <a:lstStyle/>
        <a:p>
          <a:endParaRPr lang="en-US"/>
        </a:p>
      </dgm:t>
    </dgm:pt>
    <dgm:pt modelId="{C69F9227-2EA4-5B41-8CF8-1E77F6C6E4E1}">
      <dgm:prSet/>
      <dgm:spPr>
        <a:xfrm>
          <a:off x="2534716" y="1587583"/>
          <a:ext cx="2534716" cy="2308835"/>
        </a:xfr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Calibri"/>
            </a:rPr>
            <a:t>Quality Improvement vs. Research</a:t>
          </a:r>
        </a:p>
      </dgm:t>
    </dgm:pt>
    <dgm:pt modelId="{E68FD901-093C-A04A-86B6-CC62BC6A9785}" type="parTrans" cxnId="{864DBF44-BD19-464C-8E7D-1FAB026D98C0}">
      <dgm:prSet/>
      <dgm:spPr/>
      <dgm:t>
        <a:bodyPr/>
        <a:lstStyle/>
        <a:p>
          <a:endParaRPr lang="en-US"/>
        </a:p>
      </dgm:t>
    </dgm:pt>
    <dgm:pt modelId="{4910E1F4-81F6-9848-A8A3-629D66D7E2A8}" type="sibTrans" cxnId="{864DBF44-BD19-464C-8E7D-1FAB026D98C0}">
      <dgm:prSet/>
      <dgm:spPr/>
      <dgm:t>
        <a:bodyPr/>
        <a:lstStyle/>
        <a:p>
          <a:endParaRPr lang="en-US"/>
        </a:p>
      </dgm:t>
    </dgm:pt>
    <dgm:pt modelId="{819CC0FA-45A6-544A-9C89-499F6FAFFD77}">
      <dgm:prSet/>
      <dgm:spPr>
        <a:xfrm>
          <a:off x="5069433" y="1987097"/>
          <a:ext cx="2534716" cy="2275045"/>
        </a:xfr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Desired Outcomes</a:t>
          </a:r>
        </a:p>
      </dgm:t>
    </dgm:pt>
    <dgm:pt modelId="{8A7912DE-CB6A-7947-8A33-3FBA6B164F33}" type="parTrans" cxnId="{92DC36E6-8B51-7D4C-9ED1-29AA559FEC8B}">
      <dgm:prSet/>
      <dgm:spPr/>
      <dgm:t>
        <a:bodyPr/>
        <a:lstStyle/>
        <a:p>
          <a:endParaRPr lang="en-US"/>
        </a:p>
      </dgm:t>
    </dgm:pt>
    <dgm:pt modelId="{D5A20611-3BC4-B64F-B33F-5F58BDD2FD04}" type="sibTrans" cxnId="{92DC36E6-8B51-7D4C-9ED1-29AA559FEC8B}">
      <dgm:prSet/>
      <dgm:spPr/>
      <dgm:t>
        <a:bodyPr/>
        <a:lstStyle/>
        <a:p>
          <a:endParaRPr lang="en-US"/>
        </a:p>
      </dgm:t>
    </dgm:pt>
    <dgm:pt modelId="{F4E19FB7-2A35-2740-9773-B8FEB8494F75}">
      <dgm:prSet/>
      <dgm:spPr>
        <a:xfrm>
          <a:off x="5069433" y="1987097"/>
          <a:ext cx="2534716" cy="2275045"/>
        </a:xfr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Expectations for PFA - meeting/call schedule, anticipated work beyond meetings, compensation</a:t>
          </a:r>
        </a:p>
      </dgm:t>
    </dgm:pt>
    <dgm:pt modelId="{A11F1A85-4B89-1D42-B15B-D6B6A7E7F7A2}" type="parTrans" cxnId="{4BF3D238-5ECA-2D4A-85C4-02067B184B69}">
      <dgm:prSet/>
      <dgm:spPr/>
      <dgm:t>
        <a:bodyPr/>
        <a:lstStyle/>
        <a:p>
          <a:endParaRPr lang="en-US"/>
        </a:p>
      </dgm:t>
    </dgm:pt>
    <dgm:pt modelId="{6711933A-C190-EA48-8D37-30D2E3091B6A}" type="sibTrans" cxnId="{4BF3D238-5ECA-2D4A-85C4-02067B184B69}">
      <dgm:prSet/>
      <dgm:spPr/>
      <dgm:t>
        <a:bodyPr/>
        <a:lstStyle/>
        <a:p>
          <a:endParaRPr lang="en-US"/>
        </a:p>
      </dgm:t>
    </dgm:pt>
    <dgm:pt modelId="{493D09EC-7D71-0643-B7B4-1424E83B968F}">
      <dgm:prSet/>
      <dgm:spPr>
        <a:xfrm>
          <a:off x="5069433" y="1987097"/>
          <a:ext cx="2534716" cy="2275045"/>
        </a:xfr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Understanding Data</a:t>
          </a:r>
        </a:p>
      </dgm:t>
    </dgm:pt>
    <dgm:pt modelId="{83194768-3B68-3B43-9DBA-83A346BEF7D9}" type="sibTrans" cxnId="{796B1AB1-A3A9-694E-BADB-91E90BC47B6E}">
      <dgm:prSet/>
      <dgm:spPr/>
      <dgm:t>
        <a:bodyPr/>
        <a:lstStyle/>
        <a:p>
          <a:endParaRPr lang="en-US"/>
        </a:p>
      </dgm:t>
    </dgm:pt>
    <dgm:pt modelId="{823322FA-A850-B741-B342-B07722A69AAE}" type="parTrans" cxnId="{796B1AB1-A3A9-694E-BADB-91E90BC47B6E}">
      <dgm:prSet/>
      <dgm:spPr/>
      <dgm:t>
        <a:bodyPr/>
        <a:lstStyle/>
        <a:p>
          <a:endParaRPr lang="en-US"/>
        </a:p>
      </dgm:t>
    </dgm:pt>
    <dgm:pt modelId="{3A22C21A-A36D-F545-B372-BC40935021F9}">
      <dgm:prSet/>
      <dgm:spPr>
        <a:xfrm>
          <a:off x="5069433" y="1987097"/>
          <a:ext cx="2534716" cy="2275045"/>
        </a:xfr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gm:spPr>
      <dgm:t>
        <a:bodyPr/>
        <a:lstStyle/>
        <a:p>
          <a:r>
            <a:rPr lang="en-US">
              <a:solidFill>
                <a:sysClr val="windowText" lastClr="000000">
                  <a:hueOff val="0"/>
                  <a:satOff val="0"/>
                  <a:lumOff val="0"/>
                  <a:alphaOff val="0"/>
                </a:sysClr>
              </a:solidFill>
              <a:latin typeface="Calibri"/>
              <a:ea typeface="+mn-ea"/>
              <a:cs typeface="+mn-cs"/>
            </a:rPr>
            <a:t>Role of PFA</a:t>
          </a:r>
        </a:p>
      </dgm:t>
    </dgm:pt>
    <dgm:pt modelId="{A8F7F78B-75BB-6546-94B8-25DBCA3A88D8}" type="parTrans" cxnId="{4A6FED89-8B85-EA41-A320-0B436B36269C}">
      <dgm:prSet/>
      <dgm:spPr/>
      <dgm:t>
        <a:bodyPr/>
        <a:lstStyle/>
        <a:p>
          <a:endParaRPr lang="en-US"/>
        </a:p>
      </dgm:t>
    </dgm:pt>
    <dgm:pt modelId="{9EB466E1-1FA0-CE41-BB11-2311483B6396}" type="sibTrans" cxnId="{4A6FED89-8B85-EA41-A320-0B436B36269C}">
      <dgm:prSet/>
      <dgm:spPr/>
      <dgm:t>
        <a:bodyPr/>
        <a:lstStyle/>
        <a:p>
          <a:endParaRPr lang="en-US"/>
        </a:p>
      </dgm:t>
    </dgm:pt>
    <dgm:pt modelId="{AC461BED-8886-1548-83DD-5FFEF7BE3669}" type="pres">
      <dgm:prSet presAssocID="{46B91DB5-9BBB-F249-821D-F2A165B07B79}" presName="Name0" presStyleCnt="0">
        <dgm:presLayoutVars>
          <dgm:chMax val="5"/>
          <dgm:chPref val="5"/>
          <dgm:dir/>
          <dgm:animLvl val="lvl"/>
        </dgm:presLayoutVars>
      </dgm:prSet>
      <dgm:spPr/>
      <dgm:t>
        <a:bodyPr/>
        <a:lstStyle/>
        <a:p>
          <a:endParaRPr lang="en-US"/>
        </a:p>
      </dgm:t>
    </dgm:pt>
    <dgm:pt modelId="{7C87BFBE-4602-294E-B730-1D5420FCE32A}" type="pres">
      <dgm:prSet presAssocID="{3AD225E6-DDC1-B347-8A77-5316C397A599}" presName="parentText1" presStyleLbl="node1" presStyleIdx="0" presStyleCnt="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51D4B11B-DD0E-1C43-8015-13E9EA3B031C}" type="pres">
      <dgm:prSet presAssocID="{3AD225E6-DDC1-B347-8A77-5316C397A599}" presName="childText1" presStyleLbl="solidAlignAcc1" presStyleIdx="0" presStyleCnt="3">
        <dgm:presLayoutVars>
          <dgm:chMax val="0"/>
          <dgm:chPref val="0"/>
          <dgm:bulletEnabled val="1"/>
        </dgm:presLayoutVars>
      </dgm:prSet>
      <dgm:spPr>
        <a:prstGeom prst="rect">
          <a:avLst/>
        </a:prstGeom>
      </dgm:spPr>
      <dgm:t>
        <a:bodyPr/>
        <a:lstStyle/>
        <a:p>
          <a:endParaRPr lang="en-US"/>
        </a:p>
      </dgm:t>
    </dgm:pt>
    <dgm:pt modelId="{BE259A0F-53E3-AA46-B0A2-63048AD9DC18}" type="pres">
      <dgm:prSet presAssocID="{8225D6A3-04B0-A746-87C8-9B5D5F2E8135}" presName="parentText2" presStyleLbl="node1" presStyleIdx="1" presStyleCnt="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5190C64A-C549-B343-9EDF-3A4DE6974E5E}" type="pres">
      <dgm:prSet presAssocID="{8225D6A3-04B0-A746-87C8-9B5D5F2E8135}" presName="childText2" presStyleLbl="solidAlignAcc1" presStyleIdx="1" presStyleCnt="3">
        <dgm:presLayoutVars>
          <dgm:chMax val="0"/>
          <dgm:chPref val="0"/>
          <dgm:bulletEnabled val="1"/>
        </dgm:presLayoutVars>
      </dgm:prSet>
      <dgm:spPr>
        <a:prstGeom prst="rect">
          <a:avLst/>
        </a:prstGeom>
      </dgm:spPr>
      <dgm:t>
        <a:bodyPr/>
        <a:lstStyle/>
        <a:p>
          <a:endParaRPr lang="en-US"/>
        </a:p>
      </dgm:t>
    </dgm:pt>
    <dgm:pt modelId="{0975B46A-F6F3-8D42-94D0-471A9D274244}" type="pres">
      <dgm:prSet presAssocID="{030CA0CF-239B-8D4E-AD81-B29E160EC4FC}" presName="parentText3" presStyleLbl="node1" presStyleIdx="2" presStyleCnt="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73391587-8D4C-194C-B6E6-EE5008ECD417}" type="pres">
      <dgm:prSet presAssocID="{030CA0CF-239B-8D4E-AD81-B29E160EC4FC}" presName="childText3" presStyleLbl="solidAlignAcc1" presStyleIdx="2" presStyleCnt="3">
        <dgm:presLayoutVars>
          <dgm:chMax val="0"/>
          <dgm:chPref val="0"/>
          <dgm:bulletEnabled val="1"/>
        </dgm:presLayoutVars>
      </dgm:prSet>
      <dgm:spPr>
        <a:prstGeom prst="rect">
          <a:avLst/>
        </a:prstGeom>
      </dgm:spPr>
      <dgm:t>
        <a:bodyPr/>
        <a:lstStyle/>
        <a:p>
          <a:endParaRPr lang="en-US"/>
        </a:p>
      </dgm:t>
    </dgm:pt>
  </dgm:ptLst>
  <dgm:cxnLst>
    <dgm:cxn modelId="{796B1AB1-A3A9-694E-BADB-91E90BC47B6E}" srcId="{030CA0CF-239B-8D4E-AD81-B29E160EC4FC}" destId="{493D09EC-7D71-0643-B7B4-1424E83B968F}" srcOrd="6" destOrd="0" parTransId="{823322FA-A850-B741-B342-B07722A69AAE}" sibTransId="{83194768-3B68-3B43-9DBA-83A346BEF7D9}"/>
    <dgm:cxn modelId="{35EB3D45-FE6B-1E48-9C72-7E3FAA9EAA5C}" srcId="{3AD225E6-DDC1-B347-8A77-5316C397A599}" destId="{7FAEB3D8-80E1-A64E-BCB7-796EB799175D}" srcOrd="3" destOrd="0" parTransId="{57E79B27-33BB-A441-8C6F-7110080D4377}" sibTransId="{00E9FCFF-5D56-8F4D-ADF4-F35BC9E17C44}"/>
    <dgm:cxn modelId="{87CB3FAA-6C7B-414C-97A0-D13F9A36AD4C}" srcId="{3AD225E6-DDC1-B347-8A77-5316C397A599}" destId="{177120A2-832B-794C-8FFF-CCAE7224A203}" srcOrd="0" destOrd="0" parTransId="{657E38A5-268F-2D43-8F60-3FE56710C113}" sibTransId="{066628DE-5D81-3C49-91AB-E1389339E7E7}"/>
    <dgm:cxn modelId="{D7B653C5-37C5-6643-B173-E225B470FE02}" srcId="{3AD225E6-DDC1-B347-8A77-5316C397A599}" destId="{260BC0D2-8D33-7243-8735-37C54BF374C9}" srcOrd="7" destOrd="0" parTransId="{3D1ED62A-7DF4-D948-AE29-120E810745C7}" sibTransId="{8F4CF7EE-CE90-9B4A-A755-D7AC4A532F5C}"/>
    <dgm:cxn modelId="{42B0EB9C-77CE-B141-AE9C-43B7DC4D906A}" srcId="{8225D6A3-04B0-A746-87C8-9B5D5F2E8135}" destId="{733DFF05-CAE0-8C4E-8FE4-B48123E5969C}" srcOrd="1" destOrd="0" parTransId="{E0547BE6-8023-0E49-B3D6-052E1F0077DE}" sibTransId="{6FF2A03B-5654-1B4F-A7CE-ECF2B97349FC}"/>
    <dgm:cxn modelId="{BBD69171-8496-1448-8B8E-7E4CD65CFC6B}" srcId="{8225D6A3-04B0-A746-87C8-9B5D5F2E8135}" destId="{377817D2-805C-8440-B761-FABB018730E5}" srcOrd="4" destOrd="0" parTransId="{F1EAD6A7-AFDC-8B4F-9F74-624880DA9A53}" sibTransId="{B02609C5-E702-BD4B-B5AA-ABE81FA2FF84}"/>
    <dgm:cxn modelId="{2F39A5B2-8BD6-B04A-A3E7-0DC8B77D3037}" srcId="{8225D6A3-04B0-A746-87C8-9B5D5F2E8135}" destId="{AACD273A-EEEE-CE42-AF43-6DA7E4DA3AD4}" srcOrd="5" destOrd="0" parTransId="{8D76B904-BB84-6249-AF32-04D2998CD34B}" sibTransId="{EFD99ADF-B9E3-BE43-B952-8EB0BF57BDA5}"/>
    <dgm:cxn modelId="{E43BB6F6-EC82-1B41-9212-A3319B20B566}" type="presOf" srcId="{A82DB1A4-DADB-FA4D-8040-37635A573D36}" destId="{51D4B11B-DD0E-1C43-8015-13E9EA3B031C}" srcOrd="0" destOrd="4" presId="urn:microsoft.com/office/officeart/2009/3/layout/IncreasingArrowsProcess"/>
    <dgm:cxn modelId="{CBDB2A60-7CFC-1341-935E-F6C280999942}" type="presOf" srcId="{C69F9227-2EA4-5B41-8CF8-1E77F6C6E4E1}" destId="{5190C64A-C549-B343-9EDF-3A4DE6974E5E}" srcOrd="0" destOrd="6" presId="urn:microsoft.com/office/officeart/2009/3/layout/IncreasingArrowsProcess"/>
    <dgm:cxn modelId="{EAF72B2D-837F-984D-B9BD-E8D2480A8C14}" srcId="{3AD225E6-DDC1-B347-8A77-5316C397A599}" destId="{B30A1DAF-DE7E-7E4E-96DE-29A33BAB7A1F}" srcOrd="6" destOrd="0" parTransId="{F72616FA-6159-3B4F-9A8E-3FDEF8B7EF4D}" sibTransId="{347553DC-8254-3643-9934-1A7A19ED3ED1}"/>
    <dgm:cxn modelId="{80235FF6-9635-AF48-9D1D-46033C5B784A}" srcId="{030CA0CF-239B-8D4E-AD81-B29E160EC4FC}" destId="{52FF0279-6908-714B-A6AB-3533C9962235}" srcOrd="3" destOrd="0" parTransId="{84D49606-0CF1-6F4A-BB6C-1531B3DC1318}" sibTransId="{65E1BE7F-7C2D-2942-9A5B-3C5E915E1FA8}"/>
    <dgm:cxn modelId="{B5CBC87C-2DF7-1E4C-93E2-FEF756CBA2D0}" type="presOf" srcId="{64101D20-C948-5449-92EF-308BB1C1C3B8}" destId="{5190C64A-C549-B343-9EDF-3A4DE6974E5E}" srcOrd="0" destOrd="0" presId="urn:microsoft.com/office/officeart/2009/3/layout/IncreasingArrowsProcess"/>
    <dgm:cxn modelId="{385597BF-1AFC-4849-AC2B-43F7F5B21BB5}" type="presOf" srcId="{794EE205-A0BB-6049-AF6D-5AB7C6C6B087}" destId="{73391587-8D4C-194C-B6E6-EE5008ECD417}" srcOrd="0" destOrd="2" presId="urn:microsoft.com/office/officeart/2009/3/layout/IncreasingArrowsProcess"/>
    <dgm:cxn modelId="{D6D63F59-F12F-664B-A448-CC97EDF24991}" type="presOf" srcId="{733DFF05-CAE0-8C4E-8FE4-B48123E5969C}" destId="{5190C64A-C549-B343-9EDF-3A4DE6974E5E}" srcOrd="0" destOrd="1" presId="urn:microsoft.com/office/officeart/2009/3/layout/IncreasingArrowsProcess"/>
    <dgm:cxn modelId="{3BA81325-DE51-2943-9FA9-5E298DF4C51C}" type="presOf" srcId="{177120A2-832B-794C-8FFF-CCAE7224A203}" destId="{51D4B11B-DD0E-1C43-8015-13E9EA3B031C}" srcOrd="0" destOrd="0" presId="urn:microsoft.com/office/officeart/2009/3/layout/IncreasingArrowsProcess"/>
    <dgm:cxn modelId="{4D581ECD-3097-144E-A9AC-23157EE05B90}" srcId="{030CA0CF-239B-8D4E-AD81-B29E160EC4FC}" destId="{794EE205-A0BB-6049-AF6D-5AB7C6C6B087}" srcOrd="2" destOrd="0" parTransId="{E99B67EF-2D6A-0A45-A53C-10576BCE268F}" sibTransId="{4BB5A906-02D9-C245-B2E9-3644109A9845}"/>
    <dgm:cxn modelId="{E2021785-7BD4-3C47-A3B5-68BB49B571B5}" srcId="{3AD225E6-DDC1-B347-8A77-5316C397A599}" destId="{312EE527-64E2-FE4E-A47E-B49E7676FDE1}" srcOrd="2" destOrd="0" parTransId="{77D4234F-7AF4-7846-A0BA-40D73CE5C123}" sibTransId="{25044A03-6948-9E4C-8D77-E71BE32F1AC4}"/>
    <dgm:cxn modelId="{4BF3D238-5ECA-2D4A-85C4-02067B184B69}" srcId="{030CA0CF-239B-8D4E-AD81-B29E160EC4FC}" destId="{F4E19FB7-2A35-2740-9773-B8FEB8494F75}" srcOrd="7" destOrd="0" parTransId="{A11F1A85-4B89-1D42-B15B-D6B6A7E7F7A2}" sibTransId="{6711933A-C190-EA48-8D37-30D2E3091B6A}"/>
    <dgm:cxn modelId="{92DC36E6-8B51-7D4C-9ED1-29AA559FEC8B}" srcId="{030CA0CF-239B-8D4E-AD81-B29E160EC4FC}" destId="{819CC0FA-45A6-544A-9C89-499F6FAFFD77}" srcOrd="5" destOrd="0" parTransId="{8A7912DE-CB6A-7947-8A33-3FBA6B164F33}" sibTransId="{D5A20611-3BC4-B64F-B33F-5F58BDD2FD04}"/>
    <dgm:cxn modelId="{08499AAB-8FD5-F442-BCF7-46B3AC2CE9F3}" type="presOf" srcId="{52FF0279-6908-714B-A6AB-3533C9962235}" destId="{73391587-8D4C-194C-B6E6-EE5008ECD417}" srcOrd="0" destOrd="3" presId="urn:microsoft.com/office/officeart/2009/3/layout/IncreasingArrowsProcess"/>
    <dgm:cxn modelId="{387AECF1-773B-3548-A70A-BE18C91EDE2C}" type="presOf" srcId="{8B2658B9-D541-054F-98C9-6845A87B514E}" destId="{73391587-8D4C-194C-B6E6-EE5008ECD417}" srcOrd="0" destOrd="0" presId="urn:microsoft.com/office/officeart/2009/3/layout/IncreasingArrowsProcess"/>
    <dgm:cxn modelId="{4B6AE876-87AB-324B-ACBC-106EC8B75213}" type="presOf" srcId="{030CA0CF-239B-8D4E-AD81-B29E160EC4FC}" destId="{0975B46A-F6F3-8D42-94D0-471A9D274244}" srcOrd="0" destOrd="0" presId="urn:microsoft.com/office/officeart/2009/3/layout/IncreasingArrowsProcess"/>
    <dgm:cxn modelId="{7A3C94B0-EE96-F947-8181-F6CAD3F5C736}" type="presOf" srcId="{312EE527-64E2-FE4E-A47E-B49E7676FDE1}" destId="{51D4B11B-DD0E-1C43-8015-13E9EA3B031C}" srcOrd="0" destOrd="2" presId="urn:microsoft.com/office/officeart/2009/3/layout/IncreasingArrowsProcess"/>
    <dgm:cxn modelId="{61140238-FD14-3046-B0C4-3FBF377B0876}" type="presOf" srcId="{9F7D51F6-0FD5-0748-ACC8-01D73B469BC7}" destId="{5190C64A-C549-B343-9EDF-3A4DE6974E5E}" srcOrd="0" destOrd="3" presId="urn:microsoft.com/office/officeart/2009/3/layout/IncreasingArrowsProcess"/>
    <dgm:cxn modelId="{C648DD69-ABC5-9549-B666-1CEAC14A8F2E}" type="presOf" srcId="{3AD225E6-DDC1-B347-8A77-5316C397A599}" destId="{7C87BFBE-4602-294E-B730-1D5420FCE32A}" srcOrd="0" destOrd="0" presId="urn:microsoft.com/office/officeart/2009/3/layout/IncreasingArrowsProcess"/>
    <dgm:cxn modelId="{0C8A0CF1-32CA-9146-B36F-083799F0942D}" srcId="{3AD225E6-DDC1-B347-8A77-5316C397A599}" destId="{A82DB1A4-DADB-FA4D-8040-37635A573D36}" srcOrd="4" destOrd="0" parTransId="{A76A7360-2B98-5B42-86AE-C21EA7617ED6}" sibTransId="{23D937F6-485F-894B-91BB-3A4AFA31BDDC}"/>
    <dgm:cxn modelId="{02E9FD60-C6AA-7F4D-98CD-F4D095F24984}" srcId="{46B91DB5-9BBB-F249-821D-F2A165B07B79}" destId="{030CA0CF-239B-8D4E-AD81-B29E160EC4FC}" srcOrd="2" destOrd="0" parTransId="{25C19FE2-D188-FA4A-A62D-11C798B900AB}" sibTransId="{44200045-CBC2-AB47-AE17-B5FC8AB8A9C9}"/>
    <dgm:cxn modelId="{9D303A9B-1DA2-854B-A80B-4DE87D033E19}" type="presOf" srcId="{F4E19FB7-2A35-2740-9773-B8FEB8494F75}" destId="{73391587-8D4C-194C-B6E6-EE5008ECD417}" srcOrd="0" destOrd="7" presId="urn:microsoft.com/office/officeart/2009/3/layout/IncreasingArrowsProcess"/>
    <dgm:cxn modelId="{0BDB792B-B166-B24C-952D-C0D179CF3E6C}" type="presOf" srcId="{B30A1DAF-DE7E-7E4E-96DE-29A33BAB7A1F}" destId="{51D4B11B-DD0E-1C43-8015-13E9EA3B031C}" srcOrd="0" destOrd="6" presId="urn:microsoft.com/office/officeart/2009/3/layout/IncreasingArrowsProcess"/>
    <dgm:cxn modelId="{B75CF490-B5D0-F04B-9C69-58768F3A02FE}" type="presOf" srcId="{8225D6A3-04B0-A746-87C8-9B5D5F2E8135}" destId="{BE259A0F-53E3-AA46-B0A2-63048AD9DC18}" srcOrd="0" destOrd="0" presId="urn:microsoft.com/office/officeart/2009/3/layout/IncreasingArrowsProcess"/>
    <dgm:cxn modelId="{5B8E9636-360D-214B-A552-7F7F54A96254}" type="presOf" srcId="{493D09EC-7D71-0643-B7B4-1424E83B968F}" destId="{73391587-8D4C-194C-B6E6-EE5008ECD417}" srcOrd="0" destOrd="6" presId="urn:microsoft.com/office/officeart/2009/3/layout/IncreasingArrowsProcess"/>
    <dgm:cxn modelId="{60E454C4-CB72-7D45-9B57-C60EA94BE170}" srcId="{3AD225E6-DDC1-B347-8A77-5316C397A599}" destId="{A43FBEF4-FD69-7A4C-AD7B-BD20341E98B6}" srcOrd="5" destOrd="0" parTransId="{1141DA33-6DF8-E843-9315-3A9E3D32AFE5}" sibTransId="{5BB39017-CE02-F446-9CD1-BE631CC9BB1F}"/>
    <dgm:cxn modelId="{E46ADAAB-535D-CC40-808B-AE5FE228FC5C}" type="presOf" srcId="{A43FBEF4-FD69-7A4C-AD7B-BD20341E98B6}" destId="{51D4B11B-DD0E-1C43-8015-13E9EA3B031C}" srcOrd="0" destOrd="5" presId="urn:microsoft.com/office/officeart/2009/3/layout/IncreasingArrowsProcess"/>
    <dgm:cxn modelId="{610BDF44-3392-B04D-8F50-88E88C7D1B7C}" srcId="{8225D6A3-04B0-A746-87C8-9B5D5F2E8135}" destId="{9F7D51F6-0FD5-0748-ACC8-01D73B469BC7}" srcOrd="3" destOrd="0" parTransId="{B9E223AB-A964-7049-AF85-D30DA49F689B}" sibTransId="{DB3186D4-77F6-3347-84AF-8598367F85EC}"/>
    <dgm:cxn modelId="{EF4D5E28-4202-A44F-95BF-F9E886B3FD31}" type="presOf" srcId="{46B91DB5-9BBB-F249-821D-F2A165B07B79}" destId="{AC461BED-8886-1548-83DD-5FFEF7BE3669}" srcOrd="0" destOrd="0" presId="urn:microsoft.com/office/officeart/2009/3/layout/IncreasingArrowsProcess"/>
    <dgm:cxn modelId="{4BCDCBB8-2644-7D4E-8317-250AD4158BDA}" type="presOf" srcId="{260BC0D2-8D33-7243-8735-37C54BF374C9}" destId="{51D4B11B-DD0E-1C43-8015-13E9EA3B031C}" srcOrd="0" destOrd="7" presId="urn:microsoft.com/office/officeart/2009/3/layout/IncreasingArrowsProcess"/>
    <dgm:cxn modelId="{F4AA21F6-E966-2B4D-AE49-434167F5A8D0}" type="presOf" srcId="{819CC0FA-45A6-544A-9C89-499F6FAFFD77}" destId="{73391587-8D4C-194C-B6E6-EE5008ECD417}" srcOrd="0" destOrd="5" presId="urn:microsoft.com/office/officeart/2009/3/layout/IncreasingArrowsProcess"/>
    <dgm:cxn modelId="{082D0D1A-7CE8-0D4E-B28D-A56CC51133E2}" srcId="{8225D6A3-04B0-A746-87C8-9B5D5F2E8135}" destId="{2B3197DF-CA36-4842-AA57-2EB2A11F6615}" srcOrd="2" destOrd="0" parTransId="{DD786DB7-7C65-FE46-8663-86A91847C6D3}" sibTransId="{DBEF1B05-89B8-DE4A-9E41-FE93338A11CA}"/>
    <dgm:cxn modelId="{3B6CC33B-4E4E-AD48-BDF0-9007DFFF37CA}" type="presOf" srcId="{7FAEB3D8-80E1-A64E-BCB7-796EB799175D}" destId="{51D4B11B-DD0E-1C43-8015-13E9EA3B031C}" srcOrd="0" destOrd="3" presId="urn:microsoft.com/office/officeart/2009/3/layout/IncreasingArrowsProcess"/>
    <dgm:cxn modelId="{7EE7D33C-6D1C-084C-8E59-D44D4A21D458}" srcId="{46B91DB5-9BBB-F249-821D-F2A165B07B79}" destId="{3AD225E6-DDC1-B347-8A77-5316C397A599}" srcOrd="0" destOrd="0" parTransId="{DCF9663A-848C-F84C-B155-C503208721B4}" sibTransId="{89CB4EE3-39A6-EA41-A034-C4E84E92F37B}"/>
    <dgm:cxn modelId="{29E9EC7C-9039-B24B-83D6-220E8B628B33}" type="presOf" srcId="{377817D2-805C-8440-B761-FABB018730E5}" destId="{5190C64A-C549-B343-9EDF-3A4DE6974E5E}" srcOrd="0" destOrd="4" presId="urn:microsoft.com/office/officeart/2009/3/layout/IncreasingArrowsProcess"/>
    <dgm:cxn modelId="{C0EC418B-674C-614C-9434-E6F4C791A69A}" type="presOf" srcId="{749290CD-591D-C448-BD9F-0BE1E86A8FEF}" destId="{51D4B11B-DD0E-1C43-8015-13E9EA3B031C}" srcOrd="0" destOrd="1" presId="urn:microsoft.com/office/officeart/2009/3/layout/IncreasingArrowsProcess"/>
    <dgm:cxn modelId="{30D48217-9C41-BC4B-BEAA-30D00AED2041}" srcId="{3AD225E6-DDC1-B347-8A77-5316C397A599}" destId="{749290CD-591D-C448-BD9F-0BE1E86A8FEF}" srcOrd="1" destOrd="0" parTransId="{0E7D6690-7936-E546-B0D4-E1C9589E32FA}" sibTransId="{635925A4-DC38-414E-BC46-4B0B38A0AA60}"/>
    <dgm:cxn modelId="{A372193B-22CD-CF48-847F-B05307DA7600}" srcId="{030CA0CF-239B-8D4E-AD81-B29E160EC4FC}" destId="{B10B133E-6E6B-C94F-9CED-CEF3C4C76A8A}" srcOrd="4" destOrd="0" parTransId="{1F730C7D-8673-3A4B-8198-D539BC7D04E1}" sibTransId="{892A7FFB-FE42-6747-A28B-C73601A6CD3B}"/>
    <dgm:cxn modelId="{B53B2431-9D68-FD4B-9A4A-B8AA045A0849}" type="presOf" srcId="{2B3197DF-CA36-4842-AA57-2EB2A11F6615}" destId="{5190C64A-C549-B343-9EDF-3A4DE6974E5E}" srcOrd="0" destOrd="2" presId="urn:microsoft.com/office/officeart/2009/3/layout/IncreasingArrowsProcess"/>
    <dgm:cxn modelId="{A10EF611-132A-E641-BE1C-37F2E02C123B}" srcId="{46B91DB5-9BBB-F249-821D-F2A165B07B79}" destId="{8225D6A3-04B0-A746-87C8-9B5D5F2E8135}" srcOrd="1" destOrd="0" parTransId="{DE80E56D-0001-A84B-A9B3-23E69EB45C76}" sibTransId="{E2757B46-8601-7A4B-88DE-376CB0E60EEE}"/>
    <dgm:cxn modelId="{EEE310E1-7BE4-F848-B4D8-FB7A5313E7D0}" type="presOf" srcId="{AACD273A-EEEE-CE42-AF43-6DA7E4DA3AD4}" destId="{5190C64A-C549-B343-9EDF-3A4DE6974E5E}" srcOrd="0" destOrd="5" presId="urn:microsoft.com/office/officeart/2009/3/layout/IncreasingArrowsProcess"/>
    <dgm:cxn modelId="{4A6FED89-8B85-EA41-A320-0B436B36269C}" srcId="{030CA0CF-239B-8D4E-AD81-B29E160EC4FC}" destId="{3A22C21A-A36D-F545-B372-BC40935021F9}" srcOrd="1" destOrd="0" parTransId="{A8F7F78B-75BB-6546-94B8-25DBCA3A88D8}" sibTransId="{9EB466E1-1FA0-CE41-BB11-2311483B6396}"/>
    <dgm:cxn modelId="{AD698588-17E9-A947-81E1-F3F0C694AD0B}" srcId="{030CA0CF-239B-8D4E-AD81-B29E160EC4FC}" destId="{8B2658B9-D541-054F-98C9-6845A87B514E}" srcOrd="0" destOrd="0" parTransId="{903902DB-86F8-FC4F-B707-AAE1C93C1152}" sibTransId="{C1B05645-8A49-6247-9058-4391D2116104}"/>
    <dgm:cxn modelId="{3F3FB70C-81B6-3F4B-A451-C45E66654C2D}" srcId="{8225D6A3-04B0-A746-87C8-9B5D5F2E8135}" destId="{64101D20-C948-5449-92EF-308BB1C1C3B8}" srcOrd="0" destOrd="0" parTransId="{0B8379B3-EE3F-1545-A70A-774D73E53C31}" sibTransId="{0C637568-BE92-2147-ACC0-777C618D2B11}"/>
    <dgm:cxn modelId="{6FB89E3C-9D7B-A64F-9ECC-D18CE7F2584F}" type="presOf" srcId="{3A22C21A-A36D-F545-B372-BC40935021F9}" destId="{73391587-8D4C-194C-B6E6-EE5008ECD417}" srcOrd="0" destOrd="1" presId="urn:microsoft.com/office/officeart/2009/3/layout/IncreasingArrowsProcess"/>
    <dgm:cxn modelId="{864DBF44-BD19-464C-8E7D-1FAB026D98C0}" srcId="{8225D6A3-04B0-A746-87C8-9B5D5F2E8135}" destId="{C69F9227-2EA4-5B41-8CF8-1E77F6C6E4E1}" srcOrd="6" destOrd="0" parTransId="{E68FD901-093C-A04A-86B6-CC62BC6A9785}" sibTransId="{4910E1F4-81F6-9848-A8A3-629D66D7E2A8}"/>
    <dgm:cxn modelId="{5EF7B9BD-5F59-6B43-A5F9-45594F4E04B6}" type="presOf" srcId="{B10B133E-6E6B-C94F-9CED-CEF3C4C76A8A}" destId="{73391587-8D4C-194C-B6E6-EE5008ECD417}" srcOrd="0" destOrd="4" presId="urn:microsoft.com/office/officeart/2009/3/layout/IncreasingArrowsProcess"/>
    <dgm:cxn modelId="{F0244E3D-EC7E-C848-887D-329308C5B605}" type="presParOf" srcId="{AC461BED-8886-1548-83DD-5FFEF7BE3669}" destId="{7C87BFBE-4602-294E-B730-1D5420FCE32A}" srcOrd="0" destOrd="0" presId="urn:microsoft.com/office/officeart/2009/3/layout/IncreasingArrowsProcess"/>
    <dgm:cxn modelId="{BC09D92C-C9A5-E946-B223-E7A98FBA3BBD}" type="presParOf" srcId="{AC461BED-8886-1548-83DD-5FFEF7BE3669}" destId="{51D4B11B-DD0E-1C43-8015-13E9EA3B031C}" srcOrd="1" destOrd="0" presId="urn:microsoft.com/office/officeart/2009/3/layout/IncreasingArrowsProcess"/>
    <dgm:cxn modelId="{873C0655-1BF7-294E-9DD8-F770318A2B40}" type="presParOf" srcId="{AC461BED-8886-1548-83DD-5FFEF7BE3669}" destId="{BE259A0F-53E3-AA46-B0A2-63048AD9DC18}" srcOrd="2" destOrd="0" presId="urn:microsoft.com/office/officeart/2009/3/layout/IncreasingArrowsProcess"/>
    <dgm:cxn modelId="{3590C30F-0B6D-DF43-9C76-A3FDF03C9A5F}" type="presParOf" srcId="{AC461BED-8886-1548-83DD-5FFEF7BE3669}" destId="{5190C64A-C549-B343-9EDF-3A4DE6974E5E}" srcOrd="3" destOrd="0" presId="urn:microsoft.com/office/officeart/2009/3/layout/IncreasingArrowsProcess"/>
    <dgm:cxn modelId="{6C869D88-7B53-0440-8F2A-E7F0016DBDD9}" type="presParOf" srcId="{AC461BED-8886-1548-83DD-5FFEF7BE3669}" destId="{0975B46A-F6F3-8D42-94D0-471A9D274244}" srcOrd="4" destOrd="0" presId="urn:microsoft.com/office/officeart/2009/3/layout/IncreasingArrowsProcess"/>
    <dgm:cxn modelId="{EDB4F464-1E3D-9148-8E0A-2D5B7AA1E8CF}" type="presParOf" srcId="{AC461BED-8886-1548-83DD-5FFEF7BE3669}" destId="{73391587-8D4C-194C-B6E6-EE5008ECD417}"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9DE5BB-341C-447A-A268-90E9864EEEF9}" type="doc">
      <dgm:prSet loTypeId="urn:microsoft.com/office/officeart/2005/8/layout/vList6" loCatId="list" qsTypeId="urn:microsoft.com/office/officeart/2005/8/quickstyle/simple4" qsCatId="simple" csTypeId="urn:microsoft.com/office/officeart/2005/8/colors/accent1_2" csCatId="accent1" phldr="1"/>
      <dgm:spPr/>
      <dgm:t>
        <a:bodyPr/>
        <a:lstStyle/>
        <a:p>
          <a:endParaRPr lang="en-US"/>
        </a:p>
      </dgm:t>
    </dgm:pt>
    <dgm:pt modelId="{A5B3F838-4984-4EA3-9260-C007A7C37C06}">
      <dgm:prSet phldrT="[Text]" custT="1"/>
      <dgm:spPr/>
      <dgm:t>
        <a:bodyPr/>
        <a:lstStyle/>
        <a:p>
          <a:r>
            <a:rPr lang="en-US" sz="3600" dirty="0" smtClean="0"/>
            <a:t>Social Network</a:t>
          </a:r>
          <a:endParaRPr lang="en-US" sz="3600" dirty="0"/>
        </a:p>
      </dgm:t>
    </dgm:pt>
    <dgm:pt modelId="{B66CA0B5-3ED0-47E1-B3C6-B97FED355747}" type="parTrans" cxnId="{6F17A339-C107-4341-AE84-64FC99EAA21E}">
      <dgm:prSet/>
      <dgm:spPr/>
      <dgm:t>
        <a:bodyPr/>
        <a:lstStyle/>
        <a:p>
          <a:endParaRPr lang="en-US"/>
        </a:p>
      </dgm:t>
    </dgm:pt>
    <dgm:pt modelId="{A963D0FD-23AF-4E0E-8D32-B71116B521DC}" type="sibTrans" cxnId="{6F17A339-C107-4341-AE84-64FC99EAA21E}">
      <dgm:prSet/>
      <dgm:spPr/>
      <dgm:t>
        <a:bodyPr/>
        <a:lstStyle/>
        <a:p>
          <a:endParaRPr lang="en-US"/>
        </a:p>
      </dgm:t>
    </dgm:pt>
    <dgm:pt modelId="{A378742A-8127-4372-AC6F-7565C70BBF77}">
      <dgm:prSet phldrT="[Text]" custT="1"/>
      <dgm:spPr/>
      <dgm:t>
        <a:bodyPr/>
        <a:lstStyle/>
        <a:p>
          <a:r>
            <a:rPr lang="en-US" sz="2000" dirty="0" smtClean="0"/>
            <a:t>Twitter, Facebook, </a:t>
          </a:r>
          <a:r>
            <a:rPr lang="en-US" sz="2000" dirty="0" err="1" smtClean="0"/>
            <a:t>Instagram</a:t>
          </a:r>
          <a:endParaRPr lang="en-US" sz="2000" dirty="0"/>
        </a:p>
      </dgm:t>
    </dgm:pt>
    <dgm:pt modelId="{CEE11501-B465-42E7-AA7A-E45D1D7F2DCD}" type="parTrans" cxnId="{6DE9EBCF-5181-4C44-B5BE-625C01250843}">
      <dgm:prSet/>
      <dgm:spPr/>
      <dgm:t>
        <a:bodyPr/>
        <a:lstStyle/>
        <a:p>
          <a:endParaRPr lang="en-US"/>
        </a:p>
      </dgm:t>
    </dgm:pt>
    <dgm:pt modelId="{F853224F-1A50-4CF8-933C-1F7A5CA1A2CB}" type="sibTrans" cxnId="{6DE9EBCF-5181-4C44-B5BE-625C01250843}">
      <dgm:prSet/>
      <dgm:spPr/>
      <dgm:t>
        <a:bodyPr/>
        <a:lstStyle/>
        <a:p>
          <a:endParaRPr lang="en-US"/>
        </a:p>
      </dgm:t>
    </dgm:pt>
    <dgm:pt modelId="{19498D42-B324-45C1-9A85-EEA908E1CEFD}">
      <dgm:prSet phldrT="[Text]" custT="1"/>
      <dgm:spPr/>
      <dgm:t>
        <a:bodyPr/>
        <a:lstStyle/>
        <a:p>
          <a:r>
            <a:rPr lang="en-US" sz="2000" smtClean="0"/>
            <a:t>Regularly scheduled posts and blogs</a:t>
          </a:r>
          <a:endParaRPr lang="en-US" sz="2000" dirty="0"/>
        </a:p>
      </dgm:t>
    </dgm:pt>
    <dgm:pt modelId="{12667717-0A2E-46AE-824B-285E4A8EFD47}" type="parTrans" cxnId="{1A0427FF-A439-4F04-8897-7943F939EA22}">
      <dgm:prSet/>
      <dgm:spPr/>
      <dgm:t>
        <a:bodyPr/>
        <a:lstStyle/>
        <a:p>
          <a:endParaRPr lang="en-US"/>
        </a:p>
      </dgm:t>
    </dgm:pt>
    <dgm:pt modelId="{335DF854-C2E8-4D86-82B1-3142E82CFDAE}" type="sibTrans" cxnId="{1A0427FF-A439-4F04-8897-7943F939EA22}">
      <dgm:prSet/>
      <dgm:spPr/>
      <dgm:t>
        <a:bodyPr/>
        <a:lstStyle/>
        <a:p>
          <a:endParaRPr lang="en-US"/>
        </a:p>
      </dgm:t>
    </dgm:pt>
    <dgm:pt modelId="{7AFE0918-8C66-43EB-8ABF-80967A0494C0}">
      <dgm:prSet phldrT="[Text]" custT="1"/>
      <dgm:spPr>
        <a:solidFill>
          <a:srgbClr val="619428"/>
        </a:solidFill>
      </dgm:spPr>
      <dgm:t>
        <a:bodyPr/>
        <a:lstStyle/>
        <a:p>
          <a:r>
            <a:rPr lang="en-US" sz="3600" dirty="0" smtClean="0"/>
            <a:t>Scholarly Network</a:t>
          </a:r>
          <a:endParaRPr lang="en-US" sz="3600" dirty="0"/>
        </a:p>
      </dgm:t>
    </dgm:pt>
    <dgm:pt modelId="{FC94EEC6-0DFD-42BA-A5E1-30519CBD5EE3}" type="parTrans" cxnId="{9E546E66-F3AD-4B84-A608-F0573C178B16}">
      <dgm:prSet/>
      <dgm:spPr/>
      <dgm:t>
        <a:bodyPr/>
        <a:lstStyle/>
        <a:p>
          <a:endParaRPr lang="en-US"/>
        </a:p>
      </dgm:t>
    </dgm:pt>
    <dgm:pt modelId="{D7005A99-428A-4646-A27D-D3CACA9B9CC3}" type="sibTrans" cxnId="{9E546E66-F3AD-4B84-A608-F0573C178B16}">
      <dgm:prSet/>
      <dgm:spPr/>
      <dgm:t>
        <a:bodyPr/>
        <a:lstStyle/>
        <a:p>
          <a:endParaRPr lang="en-US"/>
        </a:p>
      </dgm:t>
    </dgm:pt>
    <dgm:pt modelId="{4EDFAFEC-7B98-4525-B0FA-95C36B9E9DEA}">
      <dgm:prSet phldrT="[Text]" custT="1"/>
      <dgm:spPr>
        <a:solidFill>
          <a:srgbClr val="BED9B8">
            <a:alpha val="90000"/>
          </a:srgbClr>
        </a:solidFill>
      </dgm:spPr>
      <dgm:t>
        <a:bodyPr/>
        <a:lstStyle/>
        <a:p>
          <a:r>
            <a:rPr lang="en-US" sz="2000" dirty="0" smtClean="0"/>
            <a:t>Google Groups, LinkedIn, Webinars, IPFCC PFAC Network</a:t>
          </a:r>
          <a:endParaRPr lang="en-US" sz="2000" dirty="0"/>
        </a:p>
      </dgm:t>
    </dgm:pt>
    <dgm:pt modelId="{CDE16268-FA9E-4004-809D-89A02A4FFCDE}" type="parTrans" cxnId="{08A842CC-14CA-4E3C-9504-5907D8BDD5DF}">
      <dgm:prSet/>
      <dgm:spPr/>
      <dgm:t>
        <a:bodyPr/>
        <a:lstStyle/>
        <a:p>
          <a:endParaRPr lang="en-US"/>
        </a:p>
      </dgm:t>
    </dgm:pt>
    <dgm:pt modelId="{49947ECC-CFC2-4A5B-950F-06C1CFD6467E}" type="sibTrans" cxnId="{08A842CC-14CA-4E3C-9504-5907D8BDD5DF}">
      <dgm:prSet/>
      <dgm:spPr/>
      <dgm:t>
        <a:bodyPr/>
        <a:lstStyle/>
        <a:p>
          <a:endParaRPr lang="en-US"/>
        </a:p>
      </dgm:t>
    </dgm:pt>
    <dgm:pt modelId="{4653151A-957D-448F-A101-635B88067271}">
      <dgm:prSet phldrT="[Text]" custT="1"/>
      <dgm:spPr>
        <a:solidFill>
          <a:srgbClr val="BED9B8">
            <a:alpha val="90000"/>
          </a:srgbClr>
        </a:solidFill>
      </dgm:spPr>
      <dgm:t>
        <a:bodyPr/>
        <a:lstStyle/>
        <a:p>
          <a:r>
            <a:rPr lang="en-US" sz="2000" smtClean="0"/>
            <a:t>Regularly scheduled updates and requests for feedback</a:t>
          </a:r>
          <a:endParaRPr lang="en-US" sz="2000" dirty="0"/>
        </a:p>
      </dgm:t>
    </dgm:pt>
    <dgm:pt modelId="{3F555D63-6C00-4B1D-9008-41B2CC062746}" type="parTrans" cxnId="{43C0BD51-5EE9-44F0-AF8B-CD19C87E6358}">
      <dgm:prSet/>
      <dgm:spPr/>
      <dgm:t>
        <a:bodyPr/>
        <a:lstStyle/>
        <a:p>
          <a:endParaRPr lang="en-US"/>
        </a:p>
      </dgm:t>
    </dgm:pt>
    <dgm:pt modelId="{7C9C912A-0BDD-4A62-B378-AA889602D500}" type="sibTrans" cxnId="{43C0BD51-5EE9-44F0-AF8B-CD19C87E6358}">
      <dgm:prSet/>
      <dgm:spPr/>
      <dgm:t>
        <a:bodyPr/>
        <a:lstStyle/>
        <a:p>
          <a:endParaRPr lang="en-US"/>
        </a:p>
      </dgm:t>
    </dgm:pt>
    <dgm:pt modelId="{3FAFB50C-E927-A849-BF26-17B9A776C078}">
      <dgm:prSet phldrT="[Text]" custT="1"/>
      <dgm:spPr>
        <a:solidFill>
          <a:srgbClr val="BED9B8">
            <a:alpha val="90000"/>
          </a:srgbClr>
        </a:solidFill>
      </dgm:spPr>
      <dgm:t>
        <a:bodyPr/>
        <a:lstStyle/>
        <a:p>
          <a:r>
            <a:rPr lang="en-US" sz="2000" smtClean="0"/>
            <a:t>Announcements/posting of minutes</a:t>
          </a:r>
          <a:endParaRPr lang="en-US" sz="2000" dirty="0"/>
        </a:p>
      </dgm:t>
    </dgm:pt>
    <dgm:pt modelId="{79713CB8-9EA9-154B-99E4-DCADF3725A39}" type="parTrans" cxnId="{8AC7FCF0-212C-2741-85E3-8D2740235746}">
      <dgm:prSet/>
      <dgm:spPr/>
      <dgm:t>
        <a:bodyPr/>
        <a:lstStyle/>
        <a:p>
          <a:endParaRPr lang="en-US"/>
        </a:p>
      </dgm:t>
    </dgm:pt>
    <dgm:pt modelId="{A5FAFA4E-6F1E-EA48-B24C-40E7ED648579}" type="sibTrans" cxnId="{8AC7FCF0-212C-2741-85E3-8D2740235746}">
      <dgm:prSet/>
      <dgm:spPr/>
      <dgm:t>
        <a:bodyPr/>
        <a:lstStyle/>
        <a:p>
          <a:endParaRPr lang="en-US"/>
        </a:p>
      </dgm:t>
    </dgm:pt>
    <dgm:pt modelId="{67F981FD-A1EF-6146-B9EC-511EFC08A8C9}">
      <dgm:prSet phldrT="[Text]" custT="1"/>
      <dgm:spPr/>
      <dgm:t>
        <a:bodyPr/>
        <a:lstStyle/>
        <a:p>
          <a:endParaRPr lang="en-US" sz="2400" dirty="0">
            <a:solidFill>
              <a:srgbClr val="000090"/>
            </a:solidFill>
          </a:endParaRPr>
        </a:p>
      </dgm:t>
    </dgm:pt>
    <dgm:pt modelId="{8562C1F5-A8BD-034E-942E-4FB583E14E16}" type="parTrans" cxnId="{79A8A4EA-039B-AC45-899E-2B236DACC089}">
      <dgm:prSet/>
      <dgm:spPr/>
      <dgm:t>
        <a:bodyPr/>
        <a:lstStyle/>
        <a:p>
          <a:endParaRPr lang="en-US"/>
        </a:p>
      </dgm:t>
    </dgm:pt>
    <dgm:pt modelId="{AF3FD22D-6E92-B14C-B662-53A632E6E16F}" type="sibTrans" cxnId="{79A8A4EA-039B-AC45-899E-2B236DACC089}">
      <dgm:prSet/>
      <dgm:spPr/>
      <dgm:t>
        <a:bodyPr/>
        <a:lstStyle/>
        <a:p>
          <a:endParaRPr lang="en-US"/>
        </a:p>
      </dgm:t>
    </dgm:pt>
    <dgm:pt modelId="{21A18971-8297-EE46-9737-00A4D722E34D}">
      <dgm:prSet phldrT="[Text]" custT="1"/>
      <dgm:spPr/>
      <dgm:t>
        <a:bodyPr/>
        <a:lstStyle/>
        <a:p>
          <a:r>
            <a:rPr lang="en-US" sz="2000" smtClean="0"/>
            <a:t>Post kudos/acknowledge accomplishments</a:t>
          </a:r>
          <a:endParaRPr lang="en-US" sz="2000" dirty="0"/>
        </a:p>
      </dgm:t>
    </dgm:pt>
    <dgm:pt modelId="{BC375303-188D-AF40-9A6E-23222CDF05EC}" type="parTrans" cxnId="{50CDEE8F-C2A3-CC42-9D6E-F388A566A104}">
      <dgm:prSet/>
      <dgm:spPr/>
      <dgm:t>
        <a:bodyPr/>
        <a:lstStyle/>
        <a:p>
          <a:endParaRPr lang="en-US"/>
        </a:p>
      </dgm:t>
    </dgm:pt>
    <dgm:pt modelId="{B963A9E9-D247-C848-8263-6B2E6BA04FBF}" type="sibTrans" cxnId="{50CDEE8F-C2A3-CC42-9D6E-F388A566A104}">
      <dgm:prSet/>
      <dgm:spPr/>
      <dgm:t>
        <a:bodyPr/>
        <a:lstStyle/>
        <a:p>
          <a:endParaRPr lang="en-US"/>
        </a:p>
      </dgm:t>
    </dgm:pt>
    <dgm:pt modelId="{B0021BD5-B784-4841-A022-1FAEBF0BF604}">
      <dgm:prSet custT="1"/>
      <dgm:spPr/>
      <dgm:t>
        <a:bodyPr/>
        <a:lstStyle/>
        <a:p>
          <a:r>
            <a:rPr lang="en-US" sz="2000" smtClean="0"/>
            <a:t>Share stories</a:t>
          </a:r>
          <a:endParaRPr lang="en-US" sz="2000" dirty="0"/>
        </a:p>
      </dgm:t>
    </dgm:pt>
    <dgm:pt modelId="{BA83B518-36B1-C04E-AB49-7255D063FFFF}" type="parTrans" cxnId="{0E8FDF44-D2D0-4F4C-A85B-7555AAACC65E}">
      <dgm:prSet/>
      <dgm:spPr/>
      <dgm:t>
        <a:bodyPr/>
        <a:lstStyle/>
        <a:p>
          <a:endParaRPr lang="en-US"/>
        </a:p>
      </dgm:t>
    </dgm:pt>
    <dgm:pt modelId="{DC0846B8-86C2-A547-8903-D5E05AC280AE}" type="sibTrans" cxnId="{0E8FDF44-D2D0-4F4C-A85B-7555AAACC65E}">
      <dgm:prSet/>
      <dgm:spPr/>
      <dgm:t>
        <a:bodyPr/>
        <a:lstStyle/>
        <a:p>
          <a:endParaRPr lang="en-US"/>
        </a:p>
      </dgm:t>
    </dgm:pt>
    <dgm:pt modelId="{7A7FB549-E82C-4C71-A0AF-DA89824A14D2}" type="pres">
      <dgm:prSet presAssocID="{A69DE5BB-341C-447A-A268-90E9864EEEF9}" presName="Name0" presStyleCnt="0">
        <dgm:presLayoutVars>
          <dgm:dir/>
          <dgm:animLvl val="lvl"/>
          <dgm:resizeHandles/>
        </dgm:presLayoutVars>
      </dgm:prSet>
      <dgm:spPr/>
      <dgm:t>
        <a:bodyPr/>
        <a:lstStyle/>
        <a:p>
          <a:endParaRPr lang="en-US"/>
        </a:p>
      </dgm:t>
    </dgm:pt>
    <dgm:pt modelId="{3874C539-A3A8-4498-BBE4-80E51CE92E15}" type="pres">
      <dgm:prSet presAssocID="{A5B3F838-4984-4EA3-9260-C007A7C37C06}" presName="linNode" presStyleCnt="0"/>
      <dgm:spPr/>
      <dgm:t>
        <a:bodyPr/>
        <a:lstStyle/>
        <a:p>
          <a:endParaRPr lang="en-US"/>
        </a:p>
      </dgm:t>
    </dgm:pt>
    <dgm:pt modelId="{A35B5C83-34C3-413A-B39E-72E64AA7A689}" type="pres">
      <dgm:prSet presAssocID="{A5B3F838-4984-4EA3-9260-C007A7C37C06}" presName="parentShp" presStyleLbl="node1" presStyleIdx="0" presStyleCnt="2">
        <dgm:presLayoutVars>
          <dgm:bulletEnabled val="1"/>
        </dgm:presLayoutVars>
      </dgm:prSet>
      <dgm:spPr/>
      <dgm:t>
        <a:bodyPr/>
        <a:lstStyle/>
        <a:p>
          <a:endParaRPr lang="en-US"/>
        </a:p>
      </dgm:t>
    </dgm:pt>
    <dgm:pt modelId="{3E97A371-6808-4C63-AF2B-E09BD88A177B}" type="pres">
      <dgm:prSet presAssocID="{A5B3F838-4984-4EA3-9260-C007A7C37C06}" presName="childShp" presStyleLbl="bgAccFollowNode1" presStyleIdx="0" presStyleCnt="2" custLinFactNeighborX="1852" custLinFactNeighborY="-3562">
        <dgm:presLayoutVars>
          <dgm:bulletEnabled val="1"/>
        </dgm:presLayoutVars>
      </dgm:prSet>
      <dgm:spPr/>
      <dgm:t>
        <a:bodyPr/>
        <a:lstStyle/>
        <a:p>
          <a:endParaRPr lang="en-US"/>
        </a:p>
      </dgm:t>
    </dgm:pt>
    <dgm:pt modelId="{DEC68CD3-6E45-4999-BD13-666F7157F68E}" type="pres">
      <dgm:prSet presAssocID="{A963D0FD-23AF-4E0E-8D32-B71116B521DC}" presName="spacing" presStyleCnt="0"/>
      <dgm:spPr/>
      <dgm:t>
        <a:bodyPr/>
        <a:lstStyle/>
        <a:p>
          <a:endParaRPr lang="en-US"/>
        </a:p>
      </dgm:t>
    </dgm:pt>
    <dgm:pt modelId="{482198BE-AFD9-4388-AD80-1BEDE619A901}" type="pres">
      <dgm:prSet presAssocID="{7AFE0918-8C66-43EB-8ABF-80967A0494C0}" presName="linNode" presStyleCnt="0"/>
      <dgm:spPr/>
      <dgm:t>
        <a:bodyPr/>
        <a:lstStyle/>
        <a:p>
          <a:endParaRPr lang="en-US"/>
        </a:p>
      </dgm:t>
    </dgm:pt>
    <dgm:pt modelId="{34CD4669-7A5A-4137-9D7B-BDBAFA115828}" type="pres">
      <dgm:prSet presAssocID="{7AFE0918-8C66-43EB-8ABF-80967A0494C0}" presName="parentShp" presStyleLbl="node1" presStyleIdx="1" presStyleCnt="2">
        <dgm:presLayoutVars>
          <dgm:bulletEnabled val="1"/>
        </dgm:presLayoutVars>
      </dgm:prSet>
      <dgm:spPr/>
      <dgm:t>
        <a:bodyPr/>
        <a:lstStyle/>
        <a:p>
          <a:endParaRPr lang="en-US"/>
        </a:p>
      </dgm:t>
    </dgm:pt>
    <dgm:pt modelId="{21E93F9A-11CA-4A04-9BB5-D65A4DF5F6CA}" type="pres">
      <dgm:prSet presAssocID="{7AFE0918-8C66-43EB-8ABF-80967A0494C0}" presName="childShp" presStyleLbl="bgAccFollowNode1" presStyleIdx="1" presStyleCnt="2" custLinFactNeighborX="-463" custLinFactNeighborY="20824">
        <dgm:presLayoutVars>
          <dgm:bulletEnabled val="1"/>
        </dgm:presLayoutVars>
      </dgm:prSet>
      <dgm:spPr/>
      <dgm:t>
        <a:bodyPr/>
        <a:lstStyle/>
        <a:p>
          <a:endParaRPr lang="en-US"/>
        </a:p>
      </dgm:t>
    </dgm:pt>
  </dgm:ptLst>
  <dgm:cxnLst>
    <dgm:cxn modelId="{C42E285A-258A-4848-A413-13A560E60473}" type="presOf" srcId="{67F981FD-A1EF-6146-B9EC-511EFC08A8C9}" destId="{3E97A371-6808-4C63-AF2B-E09BD88A177B}" srcOrd="0" destOrd="4" presId="urn:microsoft.com/office/officeart/2005/8/layout/vList6"/>
    <dgm:cxn modelId="{6F17A339-C107-4341-AE84-64FC99EAA21E}" srcId="{A69DE5BB-341C-447A-A268-90E9864EEEF9}" destId="{A5B3F838-4984-4EA3-9260-C007A7C37C06}" srcOrd="0" destOrd="0" parTransId="{B66CA0B5-3ED0-47E1-B3C6-B97FED355747}" sibTransId="{A963D0FD-23AF-4E0E-8D32-B71116B521DC}"/>
    <dgm:cxn modelId="{6DE9EBCF-5181-4C44-B5BE-625C01250843}" srcId="{A5B3F838-4984-4EA3-9260-C007A7C37C06}" destId="{A378742A-8127-4372-AC6F-7565C70BBF77}" srcOrd="0" destOrd="0" parTransId="{CEE11501-B465-42E7-AA7A-E45D1D7F2DCD}" sibTransId="{F853224F-1A50-4CF8-933C-1F7A5CA1A2CB}"/>
    <dgm:cxn modelId="{B9D46675-6509-4446-A3B7-828C1E5A50C1}" type="presOf" srcId="{B0021BD5-B784-4841-A022-1FAEBF0BF604}" destId="{3E97A371-6808-4C63-AF2B-E09BD88A177B}" srcOrd="0" destOrd="3" presId="urn:microsoft.com/office/officeart/2005/8/layout/vList6"/>
    <dgm:cxn modelId="{443A2336-4AA2-3E4E-9068-411D8D1D948C}" type="presOf" srcId="{4EDFAFEC-7B98-4525-B0FA-95C36B9E9DEA}" destId="{21E93F9A-11CA-4A04-9BB5-D65A4DF5F6CA}" srcOrd="0" destOrd="0" presId="urn:microsoft.com/office/officeart/2005/8/layout/vList6"/>
    <dgm:cxn modelId="{57ADAB94-C9CA-D044-8DEF-62DBF664DDE7}" type="presOf" srcId="{3FAFB50C-E927-A849-BF26-17B9A776C078}" destId="{21E93F9A-11CA-4A04-9BB5-D65A4DF5F6CA}" srcOrd="0" destOrd="2" presId="urn:microsoft.com/office/officeart/2005/8/layout/vList6"/>
    <dgm:cxn modelId="{50CDEE8F-C2A3-CC42-9D6E-F388A566A104}" srcId="{A5B3F838-4984-4EA3-9260-C007A7C37C06}" destId="{21A18971-8297-EE46-9737-00A4D722E34D}" srcOrd="2" destOrd="0" parTransId="{BC375303-188D-AF40-9A6E-23222CDF05EC}" sibTransId="{B963A9E9-D247-C848-8263-6B2E6BA04FBF}"/>
    <dgm:cxn modelId="{43C0BD51-5EE9-44F0-AF8B-CD19C87E6358}" srcId="{7AFE0918-8C66-43EB-8ABF-80967A0494C0}" destId="{4653151A-957D-448F-A101-635B88067271}" srcOrd="1" destOrd="0" parTransId="{3F555D63-6C00-4B1D-9008-41B2CC062746}" sibTransId="{7C9C912A-0BDD-4A62-B378-AA889602D500}"/>
    <dgm:cxn modelId="{448E5784-D188-3048-AE96-D0F7C81AC0AA}" type="presOf" srcId="{4653151A-957D-448F-A101-635B88067271}" destId="{21E93F9A-11CA-4A04-9BB5-D65A4DF5F6CA}" srcOrd="0" destOrd="1" presId="urn:microsoft.com/office/officeart/2005/8/layout/vList6"/>
    <dgm:cxn modelId="{1A0427FF-A439-4F04-8897-7943F939EA22}" srcId="{A5B3F838-4984-4EA3-9260-C007A7C37C06}" destId="{19498D42-B324-45C1-9A85-EEA908E1CEFD}" srcOrd="1" destOrd="0" parTransId="{12667717-0A2E-46AE-824B-285E4A8EFD47}" sibTransId="{335DF854-C2E8-4D86-82B1-3142E82CFDAE}"/>
    <dgm:cxn modelId="{9E546E66-F3AD-4B84-A608-F0573C178B16}" srcId="{A69DE5BB-341C-447A-A268-90E9864EEEF9}" destId="{7AFE0918-8C66-43EB-8ABF-80967A0494C0}" srcOrd="1" destOrd="0" parTransId="{FC94EEC6-0DFD-42BA-A5E1-30519CBD5EE3}" sibTransId="{D7005A99-428A-4646-A27D-D3CACA9B9CC3}"/>
    <dgm:cxn modelId="{8AC7FCF0-212C-2741-85E3-8D2740235746}" srcId="{7AFE0918-8C66-43EB-8ABF-80967A0494C0}" destId="{3FAFB50C-E927-A849-BF26-17B9A776C078}" srcOrd="2" destOrd="0" parTransId="{79713CB8-9EA9-154B-99E4-DCADF3725A39}" sibTransId="{A5FAFA4E-6F1E-EA48-B24C-40E7ED648579}"/>
    <dgm:cxn modelId="{06FC6152-ABCB-C543-9F92-E8363FCC0E03}" type="presOf" srcId="{A69DE5BB-341C-447A-A268-90E9864EEEF9}" destId="{7A7FB549-E82C-4C71-A0AF-DA89824A14D2}" srcOrd="0" destOrd="0" presId="urn:microsoft.com/office/officeart/2005/8/layout/vList6"/>
    <dgm:cxn modelId="{6542BC5D-8349-F047-92B5-4230E63508D8}" type="presOf" srcId="{19498D42-B324-45C1-9A85-EEA908E1CEFD}" destId="{3E97A371-6808-4C63-AF2B-E09BD88A177B}" srcOrd="0" destOrd="1" presId="urn:microsoft.com/office/officeart/2005/8/layout/vList6"/>
    <dgm:cxn modelId="{08A842CC-14CA-4E3C-9504-5907D8BDD5DF}" srcId="{7AFE0918-8C66-43EB-8ABF-80967A0494C0}" destId="{4EDFAFEC-7B98-4525-B0FA-95C36B9E9DEA}" srcOrd="0" destOrd="0" parTransId="{CDE16268-FA9E-4004-809D-89A02A4FFCDE}" sibTransId="{49947ECC-CFC2-4A5B-950F-06C1CFD6467E}"/>
    <dgm:cxn modelId="{AB3F07B3-CFDA-3241-8EC5-FCE46FFE22D0}" type="presOf" srcId="{21A18971-8297-EE46-9737-00A4D722E34D}" destId="{3E97A371-6808-4C63-AF2B-E09BD88A177B}" srcOrd="0" destOrd="2" presId="urn:microsoft.com/office/officeart/2005/8/layout/vList6"/>
    <dgm:cxn modelId="{21DCE22F-DC12-DD4E-93B1-1CF41FC701DF}" type="presOf" srcId="{7AFE0918-8C66-43EB-8ABF-80967A0494C0}" destId="{34CD4669-7A5A-4137-9D7B-BDBAFA115828}" srcOrd="0" destOrd="0" presId="urn:microsoft.com/office/officeart/2005/8/layout/vList6"/>
    <dgm:cxn modelId="{0E8FDF44-D2D0-4F4C-A85B-7555AAACC65E}" srcId="{A5B3F838-4984-4EA3-9260-C007A7C37C06}" destId="{B0021BD5-B784-4841-A022-1FAEBF0BF604}" srcOrd="3" destOrd="0" parTransId="{BA83B518-36B1-C04E-AB49-7255D063FFFF}" sibTransId="{DC0846B8-86C2-A547-8903-D5E05AC280AE}"/>
    <dgm:cxn modelId="{79A8A4EA-039B-AC45-899E-2B236DACC089}" srcId="{A5B3F838-4984-4EA3-9260-C007A7C37C06}" destId="{67F981FD-A1EF-6146-B9EC-511EFC08A8C9}" srcOrd="4" destOrd="0" parTransId="{8562C1F5-A8BD-034E-942E-4FB583E14E16}" sibTransId="{AF3FD22D-6E92-B14C-B662-53A632E6E16F}"/>
    <dgm:cxn modelId="{3A1B209F-2D35-C949-848F-A84E4AF6858A}" type="presOf" srcId="{A378742A-8127-4372-AC6F-7565C70BBF77}" destId="{3E97A371-6808-4C63-AF2B-E09BD88A177B}" srcOrd="0" destOrd="0" presId="urn:microsoft.com/office/officeart/2005/8/layout/vList6"/>
    <dgm:cxn modelId="{C62756B2-3C4A-B14E-AAAF-0CD5D42C4AC4}" type="presOf" srcId="{A5B3F838-4984-4EA3-9260-C007A7C37C06}" destId="{A35B5C83-34C3-413A-B39E-72E64AA7A689}" srcOrd="0" destOrd="0" presId="urn:microsoft.com/office/officeart/2005/8/layout/vList6"/>
    <dgm:cxn modelId="{F7C8DAFA-132F-6545-927A-78C8BF613E08}" type="presParOf" srcId="{7A7FB549-E82C-4C71-A0AF-DA89824A14D2}" destId="{3874C539-A3A8-4498-BBE4-80E51CE92E15}" srcOrd="0" destOrd="0" presId="urn:microsoft.com/office/officeart/2005/8/layout/vList6"/>
    <dgm:cxn modelId="{7CDD3D5F-9335-EB4E-A80A-56E9411CB89E}" type="presParOf" srcId="{3874C539-A3A8-4498-BBE4-80E51CE92E15}" destId="{A35B5C83-34C3-413A-B39E-72E64AA7A689}" srcOrd="0" destOrd="0" presId="urn:microsoft.com/office/officeart/2005/8/layout/vList6"/>
    <dgm:cxn modelId="{9462D982-3B40-964E-AC45-2C05DFCF5BBB}" type="presParOf" srcId="{3874C539-A3A8-4498-BBE4-80E51CE92E15}" destId="{3E97A371-6808-4C63-AF2B-E09BD88A177B}" srcOrd="1" destOrd="0" presId="urn:microsoft.com/office/officeart/2005/8/layout/vList6"/>
    <dgm:cxn modelId="{174AC275-94FB-8C4F-8FF5-57FCB4B102CE}" type="presParOf" srcId="{7A7FB549-E82C-4C71-A0AF-DA89824A14D2}" destId="{DEC68CD3-6E45-4999-BD13-666F7157F68E}" srcOrd="1" destOrd="0" presId="urn:microsoft.com/office/officeart/2005/8/layout/vList6"/>
    <dgm:cxn modelId="{53C5D576-D815-D04E-84FE-06ECCE35FDA8}" type="presParOf" srcId="{7A7FB549-E82C-4C71-A0AF-DA89824A14D2}" destId="{482198BE-AFD9-4388-AD80-1BEDE619A901}" srcOrd="2" destOrd="0" presId="urn:microsoft.com/office/officeart/2005/8/layout/vList6"/>
    <dgm:cxn modelId="{8D382286-A909-8042-BC0C-8AEEEB0470B0}" type="presParOf" srcId="{482198BE-AFD9-4388-AD80-1BEDE619A901}" destId="{34CD4669-7A5A-4137-9D7B-BDBAFA115828}" srcOrd="0" destOrd="0" presId="urn:microsoft.com/office/officeart/2005/8/layout/vList6"/>
    <dgm:cxn modelId="{8E011A70-7CA1-924B-BC2D-5AC10079F600}" type="presParOf" srcId="{482198BE-AFD9-4388-AD80-1BEDE619A901}" destId="{21E93F9A-11CA-4A04-9BB5-D65A4DF5F6C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DE5624-0618-44C0-B0AC-C81571E9AFE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2469E5F-C9D4-4FA3-A2EA-4BD497E10949}">
      <dgm:prSet phldrT="[Text]"/>
      <dgm:spPr/>
      <dgm:t>
        <a:bodyPr/>
        <a:lstStyle/>
        <a:p>
          <a:r>
            <a:rPr lang="en-US" dirty="0" smtClean="0"/>
            <a:t>High Quality, Safe Care</a:t>
          </a:r>
          <a:endParaRPr lang="en-US" dirty="0"/>
        </a:p>
      </dgm:t>
    </dgm:pt>
    <dgm:pt modelId="{0AB583DA-FD73-4603-AF76-4F4FEB6A38F0}" type="parTrans" cxnId="{6995FA86-EFED-4FAC-87A5-FB396298E153}">
      <dgm:prSet/>
      <dgm:spPr/>
      <dgm:t>
        <a:bodyPr/>
        <a:lstStyle/>
        <a:p>
          <a:endParaRPr lang="en-US"/>
        </a:p>
      </dgm:t>
    </dgm:pt>
    <dgm:pt modelId="{7FC354D0-EE51-4193-A039-2EBB5BADE21C}" type="sibTrans" cxnId="{6995FA86-EFED-4FAC-87A5-FB396298E153}">
      <dgm:prSet/>
      <dgm:spPr/>
      <dgm:t>
        <a:bodyPr/>
        <a:lstStyle/>
        <a:p>
          <a:endParaRPr lang="en-US"/>
        </a:p>
      </dgm:t>
    </dgm:pt>
    <dgm:pt modelId="{5EA26E45-FEAA-497B-A17D-1C28753F6A44}">
      <dgm:prSet phldrT="[Text]"/>
      <dgm:spPr>
        <a:solidFill>
          <a:srgbClr val="619428"/>
        </a:solidFill>
      </dgm:spPr>
      <dgm:t>
        <a:bodyPr/>
        <a:lstStyle/>
        <a:p>
          <a:r>
            <a:rPr lang="en-US" dirty="0" smtClean="0"/>
            <a:t>Biology/Cells </a:t>
          </a:r>
          <a:endParaRPr lang="en-US" dirty="0"/>
        </a:p>
      </dgm:t>
    </dgm:pt>
    <dgm:pt modelId="{811FA210-4A4C-45CB-8CD1-669A2F4797F9}" type="parTrans" cxnId="{144C168C-6435-4508-8836-E151B8FE64B5}">
      <dgm:prSet/>
      <dgm:spPr/>
      <dgm:t>
        <a:bodyPr/>
        <a:lstStyle/>
        <a:p>
          <a:endParaRPr lang="en-US"/>
        </a:p>
      </dgm:t>
    </dgm:pt>
    <dgm:pt modelId="{42108029-B49F-4974-A64E-143F4AEC60C6}" type="sibTrans" cxnId="{144C168C-6435-4508-8836-E151B8FE64B5}">
      <dgm:prSet/>
      <dgm:spPr/>
      <dgm:t>
        <a:bodyPr/>
        <a:lstStyle/>
        <a:p>
          <a:endParaRPr lang="en-US"/>
        </a:p>
      </dgm:t>
    </dgm:pt>
    <dgm:pt modelId="{BAAF3816-8CE1-4E98-90CA-30FA6D06AEED}">
      <dgm:prSet phldrT="[Text]"/>
      <dgm:spPr>
        <a:solidFill>
          <a:srgbClr val="619428"/>
        </a:solidFill>
      </dgm:spPr>
      <dgm:t>
        <a:bodyPr/>
        <a:lstStyle/>
        <a:p>
          <a:r>
            <a:rPr lang="en-US" dirty="0" smtClean="0"/>
            <a:t>Epidemiology </a:t>
          </a:r>
          <a:endParaRPr lang="en-US" dirty="0"/>
        </a:p>
      </dgm:t>
    </dgm:pt>
    <dgm:pt modelId="{87F7C93D-14DE-4737-9744-AE59C90EEAED}" type="parTrans" cxnId="{8CCBBE3B-5D9A-4BAA-9F45-4005363DFE4D}">
      <dgm:prSet/>
      <dgm:spPr/>
      <dgm:t>
        <a:bodyPr/>
        <a:lstStyle/>
        <a:p>
          <a:endParaRPr lang="en-US"/>
        </a:p>
      </dgm:t>
    </dgm:pt>
    <dgm:pt modelId="{1CBE8321-680C-4791-9FE4-2712878786C1}" type="sibTrans" cxnId="{8CCBBE3B-5D9A-4BAA-9F45-4005363DFE4D}">
      <dgm:prSet/>
      <dgm:spPr/>
      <dgm:t>
        <a:bodyPr/>
        <a:lstStyle/>
        <a:p>
          <a:endParaRPr lang="en-US"/>
        </a:p>
      </dgm:t>
    </dgm:pt>
    <dgm:pt modelId="{0BD99AA4-3DF8-45F3-A3B6-3DF68A35238A}">
      <dgm:prSet phldrT="[Text]"/>
      <dgm:spPr>
        <a:solidFill>
          <a:srgbClr val="619428"/>
        </a:solidFill>
      </dgm:spPr>
      <dgm:t>
        <a:bodyPr/>
        <a:lstStyle/>
        <a:p>
          <a:r>
            <a:rPr lang="en-US" dirty="0" smtClean="0"/>
            <a:t>Social/ Emotional</a:t>
          </a:r>
          <a:endParaRPr lang="en-US" dirty="0"/>
        </a:p>
      </dgm:t>
    </dgm:pt>
    <dgm:pt modelId="{9738E667-384C-4FB2-8F96-141BC2D9BD23}" type="parTrans" cxnId="{DAC4C791-79D8-4DDD-9D10-A4CD57FC17F2}">
      <dgm:prSet/>
      <dgm:spPr/>
      <dgm:t>
        <a:bodyPr/>
        <a:lstStyle/>
        <a:p>
          <a:endParaRPr lang="en-US"/>
        </a:p>
      </dgm:t>
    </dgm:pt>
    <dgm:pt modelId="{0902A3F9-852A-4755-8823-D09156939F21}" type="sibTrans" cxnId="{DAC4C791-79D8-4DDD-9D10-A4CD57FC17F2}">
      <dgm:prSet/>
      <dgm:spPr/>
      <dgm:t>
        <a:bodyPr/>
        <a:lstStyle/>
        <a:p>
          <a:endParaRPr lang="en-US"/>
        </a:p>
      </dgm:t>
    </dgm:pt>
    <dgm:pt modelId="{754CE144-E106-124C-B88C-A7ECA0FA8E1F}">
      <dgm:prSet phldrT="[Text]"/>
      <dgm:spPr>
        <a:solidFill>
          <a:srgbClr val="619428"/>
        </a:solidFill>
      </dgm:spPr>
      <dgm:t>
        <a:bodyPr/>
        <a:lstStyle/>
        <a:p>
          <a:r>
            <a:rPr lang="en-US" dirty="0" smtClean="0"/>
            <a:t>Health Care Systems </a:t>
          </a:r>
          <a:endParaRPr lang="en-US" dirty="0"/>
        </a:p>
      </dgm:t>
    </dgm:pt>
    <dgm:pt modelId="{D585E287-448F-6347-A607-E950595C32DB}" type="parTrans" cxnId="{E23110AF-30F5-2240-A51F-1B98BB71ADAA}">
      <dgm:prSet/>
      <dgm:spPr/>
    </dgm:pt>
    <dgm:pt modelId="{D66289E4-2894-444E-8ADB-C3BB3DF67F62}" type="sibTrans" cxnId="{E23110AF-30F5-2240-A51F-1B98BB71ADAA}">
      <dgm:prSet/>
      <dgm:spPr/>
    </dgm:pt>
    <dgm:pt modelId="{57928D87-4F8B-48E2-8E2D-2CDF73304B1E}" type="pres">
      <dgm:prSet presAssocID="{5BDE5624-0618-44C0-B0AC-C81571E9AFE4}" presName="cycle" presStyleCnt="0">
        <dgm:presLayoutVars>
          <dgm:chMax val="1"/>
          <dgm:dir/>
          <dgm:animLvl val="ctr"/>
          <dgm:resizeHandles val="exact"/>
        </dgm:presLayoutVars>
      </dgm:prSet>
      <dgm:spPr/>
      <dgm:t>
        <a:bodyPr/>
        <a:lstStyle/>
        <a:p>
          <a:endParaRPr lang="en-US"/>
        </a:p>
      </dgm:t>
    </dgm:pt>
    <dgm:pt modelId="{DABCFD39-9815-48AF-A96B-47C0F7551A24}" type="pres">
      <dgm:prSet presAssocID="{B2469E5F-C9D4-4FA3-A2EA-4BD497E10949}" presName="centerShape" presStyleLbl="node0" presStyleIdx="0" presStyleCnt="1"/>
      <dgm:spPr/>
      <dgm:t>
        <a:bodyPr/>
        <a:lstStyle/>
        <a:p>
          <a:endParaRPr lang="en-US"/>
        </a:p>
      </dgm:t>
    </dgm:pt>
    <dgm:pt modelId="{03D61F59-63F0-4585-98B2-33DEDF51E31F}" type="pres">
      <dgm:prSet presAssocID="{811FA210-4A4C-45CB-8CD1-669A2F4797F9}" presName="parTrans" presStyleLbl="bgSibTrans2D1" presStyleIdx="0" presStyleCnt="4"/>
      <dgm:spPr/>
      <dgm:t>
        <a:bodyPr/>
        <a:lstStyle/>
        <a:p>
          <a:endParaRPr lang="en-US"/>
        </a:p>
      </dgm:t>
    </dgm:pt>
    <dgm:pt modelId="{CFD89681-6D26-45D6-A356-5CA502824019}" type="pres">
      <dgm:prSet presAssocID="{5EA26E45-FEAA-497B-A17D-1C28753F6A44}" presName="node" presStyleLbl="node1" presStyleIdx="0" presStyleCnt="4" custRadScaleRad="100776" custRadScaleInc="1043">
        <dgm:presLayoutVars>
          <dgm:bulletEnabled val="1"/>
        </dgm:presLayoutVars>
      </dgm:prSet>
      <dgm:spPr/>
      <dgm:t>
        <a:bodyPr/>
        <a:lstStyle/>
        <a:p>
          <a:endParaRPr lang="en-US"/>
        </a:p>
      </dgm:t>
    </dgm:pt>
    <dgm:pt modelId="{49CBE37A-6C8F-4DE6-AFCE-B8DC062CAC86}" type="pres">
      <dgm:prSet presAssocID="{87F7C93D-14DE-4737-9744-AE59C90EEAED}" presName="parTrans" presStyleLbl="bgSibTrans2D1" presStyleIdx="1" presStyleCnt="4"/>
      <dgm:spPr/>
      <dgm:t>
        <a:bodyPr/>
        <a:lstStyle/>
        <a:p>
          <a:endParaRPr lang="en-US"/>
        </a:p>
      </dgm:t>
    </dgm:pt>
    <dgm:pt modelId="{CCC9E33A-63A3-4C71-8381-B76326A2216B}" type="pres">
      <dgm:prSet presAssocID="{BAAF3816-8CE1-4E98-90CA-30FA6D06AEED}" presName="node" presStyleLbl="node1" presStyleIdx="1" presStyleCnt="4">
        <dgm:presLayoutVars>
          <dgm:bulletEnabled val="1"/>
        </dgm:presLayoutVars>
      </dgm:prSet>
      <dgm:spPr/>
      <dgm:t>
        <a:bodyPr/>
        <a:lstStyle/>
        <a:p>
          <a:endParaRPr lang="en-US"/>
        </a:p>
      </dgm:t>
    </dgm:pt>
    <dgm:pt modelId="{3C020F87-B8EA-4E4E-ACCA-DF5629737878}" type="pres">
      <dgm:prSet presAssocID="{9738E667-384C-4FB2-8F96-141BC2D9BD23}" presName="parTrans" presStyleLbl="bgSibTrans2D1" presStyleIdx="2" presStyleCnt="4"/>
      <dgm:spPr/>
      <dgm:t>
        <a:bodyPr/>
        <a:lstStyle/>
        <a:p>
          <a:endParaRPr lang="en-US"/>
        </a:p>
      </dgm:t>
    </dgm:pt>
    <dgm:pt modelId="{A3C47F6C-5065-4AC6-BB17-BE4382B8A3E7}" type="pres">
      <dgm:prSet presAssocID="{0BD99AA4-3DF8-45F3-A3B6-3DF68A35238A}" presName="node" presStyleLbl="node1" presStyleIdx="2" presStyleCnt="4">
        <dgm:presLayoutVars>
          <dgm:bulletEnabled val="1"/>
        </dgm:presLayoutVars>
      </dgm:prSet>
      <dgm:spPr/>
      <dgm:t>
        <a:bodyPr/>
        <a:lstStyle/>
        <a:p>
          <a:endParaRPr lang="en-US"/>
        </a:p>
      </dgm:t>
    </dgm:pt>
    <dgm:pt modelId="{D638B044-131E-274C-B9AA-0A22560212FB}" type="pres">
      <dgm:prSet presAssocID="{D585E287-448F-6347-A607-E950595C32DB}" presName="parTrans" presStyleLbl="bgSibTrans2D1" presStyleIdx="3" presStyleCnt="4"/>
      <dgm:spPr/>
    </dgm:pt>
    <dgm:pt modelId="{5BFE69B6-BEC0-BB4F-8C14-8370FF5458E4}" type="pres">
      <dgm:prSet presAssocID="{754CE144-E106-124C-B88C-A7ECA0FA8E1F}" presName="node" presStyleLbl="node1" presStyleIdx="3" presStyleCnt="4">
        <dgm:presLayoutVars>
          <dgm:bulletEnabled val="1"/>
        </dgm:presLayoutVars>
      </dgm:prSet>
      <dgm:spPr/>
      <dgm:t>
        <a:bodyPr/>
        <a:lstStyle/>
        <a:p>
          <a:endParaRPr lang="en-US"/>
        </a:p>
      </dgm:t>
    </dgm:pt>
  </dgm:ptLst>
  <dgm:cxnLst>
    <dgm:cxn modelId="{BD724DA4-0CBD-44C2-A1CB-86C65BDBAC67}" type="presOf" srcId="{0BD99AA4-3DF8-45F3-A3B6-3DF68A35238A}" destId="{A3C47F6C-5065-4AC6-BB17-BE4382B8A3E7}" srcOrd="0" destOrd="0" presId="urn:microsoft.com/office/officeart/2005/8/layout/radial4"/>
    <dgm:cxn modelId="{0CD522AD-ADC7-4532-876E-B6D38D9CF8D6}" type="presOf" srcId="{5EA26E45-FEAA-497B-A17D-1C28753F6A44}" destId="{CFD89681-6D26-45D6-A356-5CA502824019}" srcOrd="0" destOrd="0" presId="urn:microsoft.com/office/officeart/2005/8/layout/radial4"/>
    <dgm:cxn modelId="{DAC4C791-79D8-4DDD-9D10-A4CD57FC17F2}" srcId="{B2469E5F-C9D4-4FA3-A2EA-4BD497E10949}" destId="{0BD99AA4-3DF8-45F3-A3B6-3DF68A35238A}" srcOrd="2" destOrd="0" parTransId="{9738E667-384C-4FB2-8F96-141BC2D9BD23}" sibTransId="{0902A3F9-852A-4755-8823-D09156939F21}"/>
    <dgm:cxn modelId="{3553E6DC-4F68-4F2D-A100-B82384BB7505}" type="presOf" srcId="{811FA210-4A4C-45CB-8CD1-669A2F4797F9}" destId="{03D61F59-63F0-4585-98B2-33DEDF51E31F}" srcOrd="0" destOrd="0" presId="urn:microsoft.com/office/officeart/2005/8/layout/radial4"/>
    <dgm:cxn modelId="{3462667F-9CB4-4760-8379-32F72210F0BB}" type="presOf" srcId="{5BDE5624-0618-44C0-B0AC-C81571E9AFE4}" destId="{57928D87-4F8B-48E2-8E2D-2CDF73304B1E}" srcOrd="0" destOrd="0" presId="urn:microsoft.com/office/officeart/2005/8/layout/radial4"/>
    <dgm:cxn modelId="{91876F55-5BB7-4B44-8200-227A7171AE2F}" type="presOf" srcId="{9738E667-384C-4FB2-8F96-141BC2D9BD23}" destId="{3C020F87-B8EA-4E4E-ACCA-DF5629737878}" srcOrd="0" destOrd="0" presId="urn:microsoft.com/office/officeart/2005/8/layout/radial4"/>
    <dgm:cxn modelId="{D495FC3B-D3A1-48F7-82EF-C845B88DCEC0}" type="presOf" srcId="{754CE144-E106-124C-B88C-A7ECA0FA8E1F}" destId="{5BFE69B6-BEC0-BB4F-8C14-8370FF5458E4}" srcOrd="0" destOrd="0" presId="urn:microsoft.com/office/officeart/2005/8/layout/radial4"/>
    <dgm:cxn modelId="{144C168C-6435-4508-8836-E151B8FE64B5}" srcId="{B2469E5F-C9D4-4FA3-A2EA-4BD497E10949}" destId="{5EA26E45-FEAA-497B-A17D-1C28753F6A44}" srcOrd="0" destOrd="0" parTransId="{811FA210-4A4C-45CB-8CD1-669A2F4797F9}" sibTransId="{42108029-B49F-4974-A64E-143F4AEC60C6}"/>
    <dgm:cxn modelId="{E23110AF-30F5-2240-A51F-1B98BB71ADAA}" srcId="{B2469E5F-C9D4-4FA3-A2EA-4BD497E10949}" destId="{754CE144-E106-124C-B88C-A7ECA0FA8E1F}" srcOrd="3" destOrd="0" parTransId="{D585E287-448F-6347-A607-E950595C32DB}" sibTransId="{D66289E4-2894-444E-8ADB-C3BB3DF67F62}"/>
    <dgm:cxn modelId="{6995FA86-EFED-4FAC-87A5-FB396298E153}" srcId="{5BDE5624-0618-44C0-B0AC-C81571E9AFE4}" destId="{B2469E5F-C9D4-4FA3-A2EA-4BD497E10949}" srcOrd="0" destOrd="0" parTransId="{0AB583DA-FD73-4603-AF76-4F4FEB6A38F0}" sibTransId="{7FC354D0-EE51-4193-A039-2EBB5BADE21C}"/>
    <dgm:cxn modelId="{0D3D0A31-C71C-4E60-ADAC-E23793FAE899}" type="presOf" srcId="{BAAF3816-8CE1-4E98-90CA-30FA6D06AEED}" destId="{CCC9E33A-63A3-4C71-8381-B76326A2216B}" srcOrd="0" destOrd="0" presId="urn:microsoft.com/office/officeart/2005/8/layout/radial4"/>
    <dgm:cxn modelId="{F1FACB1B-B53B-451B-B4BA-DFE96692A96F}" type="presOf" srcId="{D585E287-448F-6347-A607-E950595C32DB}" destId="{D638B044-131E-274C-B9AA-0A22560212FB}" srcOrd="0" destOrd="0" presId="urn:microsoft.com/office/officeart/2005/8/layout/radial4"/>
    <dgm:cxn modelId="{5CCCF410-4E47-4C7F-8250-68DA1BFF0283}" type="presOf" srcId="{87F7C93D-14DE-4737-9744-AE59C90EEAED}" destId="{49CBE37A-6C8F-4DE6-AFCE-B8DC062CAC86}" srcOrd="0" destOrd="0" presId="urn:microsoft.com/office/officeart/2005/8/layout/radial4"/>
    <dgm:cxn modelId="{8CCBBE3B-5D9A-4BAA-9F45-4005363DFE4D}" srcId="{B2469E5F-C9D4-4FA3-A2EA-4BD497E10949}" destId="{BAAF3816-8CE1-4E98-90CA-30FA6D06AEED}" srcOrd="1" destOrd="0" parTransId="{87F7C93D-14DE-4737-9744-AE59C90EEAED}" sibTransId="{1CBE8321-680C-4791-9FE4-2712878786C1}"/>
    <dgm:cxn modelId="{2F16E84A-D3D6-4151-BCCD-5DCAFA7ABD52}" type="presOf" srcId="{B2469E5F-C9D4-4FA3-A2EA-4BD497E10949}" destId="{DABCFD39-9815-48AF-A96B-47C0F7551A24}" srcOrd="0" destOrd="0" presId="urn:microsoft.com/office/officeart/2005/8/layout/radial4"/>
    <dgm:cxn modelId="{4F62E34C-E59C-4DCE-BFFE-4BBDA6DBFEEC}" type="presParOf" srcId="{57928D87-4F8B-48E2-8E2D-2CDF73304B1E}" destId="{DABCFD39-9815-48AF-A96B-47C0F7551A24}" srcOrd="0" destOrd="0" presId="urn:microsoft.com/office/officeart/2005/8/layout/radial4"/>
    <dgm:cxn modelId="{E2DDB3FC-373C-498C-8AE9-8E4D5D473538}" type="presParOf" srcId="{57928D87-4F8B-48E2-8E2D-2CDF73304B1E}" destId="{03D61F59-63F0-4585-98B2-33DEDF51E31F}" srcOrd="1" destOrd="0" presId="urn:microsoft.com/office/officeart/2005/8/layout/radial4"/>
    <dgm:cxn modelId="{C8B580A1-24F8-40DA-B0A9-690BD2B605FC}" type="presParOf" srcId="{57928D87-4F8B-48E2-8E2D-2CDF73304B1E}" destId="{CFD89681-6D26-45D6-A356-5CA502824019}" srcOrd="2" destOrd="0" presId="urn:microsoft.com/office/officeart/2005/8/layout/radial4"/>
    <dgm:cxn modelId="{B66B7DB5-B7DE-45F4-96B9-E611B8FF0EAE}" type="presParOf" srcId="{57928D87-4F8B-48E2-8E2D-2CDF73304B1E}" destId="{49CBE37A-6C8F-4DE6-AFCE-B8DC062CAC86}" srcOrd="3" destOrd="0" presId="urn:microsoft.com/office/officeart/2005/8/layout/radial4"/>
    <dgm:cxn modelId="{2EB6D32D-77EA-4AFF-A64C-1C2E1DD31E4A}" type="presParOf" srcId="{57928D87-4F8B-48E2-8E2D-2CDF73304B1E}" destId="{CCC9E33A-63A3-4C71-8381-B76326A2216B}" srcOrd="4" destOrd="0" presId="urn:microsoft.com/office/officeart/2005/8/layout/radial4"/>
    <dgm:cxn modelId="{390D09C0-0670-4234-A39D-8601C2E8DDE8}" type="presParOf" srcId="{57928D87-4F8B-48E2-8E2D-2CDF73304B1E}" destId="{3C020F87-B8EA-4E4E-ACCA-DF5629737878}" srcOrd="5" destOrd="0" presId="urn:microsoft.com/office/officeart/2005/8/layout/radial4"/>
    <dgm:cxn modelId="{F6C0E5FF-24BB-454A-AAB5-851A497033B7}" type="presParOf" srcId="{57928D87-4F8B-48E2-8E2D-2CDF73304B1E}" destId="{A3C47F6C-5065-4AC6-BB17-BE4382B8A3E7}" srcOrd="6" destOrd="0" presId="urn:microsoft.com/office/officeart/2005/8/layout/radial4"/>
    <dgm:cxn modelId="{F8A38945-0E6F-4C9D-B958-A41F21FC7D46}" type="presParOf" srcId="{57928D87-4F8B-48E2-8E2D-2CDF73304B1E}" destId="{D638B044-131E-274C-B9AA-0A22560212FB}" srcOrd="7" destOrd="0" presId="urn:microsoft.com/office/officeart/2005/8/layout/radial4"/>
    <dgm:cxn modelId="{43AAD81D-B06B-4A6B-8594-6F51D0FAE2EE}" type="presParOf" srcId="{57928D87-4F8B-48E2-8E2D-2CDF73304B1E}" destId="{5BFE69B6-BEC0-BB4F-8C14-8370FF5458E4}"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3AB43D-B767-3F4F-800A-1E48FD5C3EB2}"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FCFEE681-E1C0-E141-BE5F-71FF5F0E82F4}">
      <dgm:prSet phldrT="[Text]"/>
      <dgm:spPr/>
      <dgm:t>
        <a:bodyPr/>
        <a:lstStyle/>
        <a:p>
          <a:r>
            <a:rPr lang="en-US" dirty="0" smtClean="0"/>
            <a:t>Research</a:t>
          </a:r>
          <a:endParaRPr lang="en-US" dirty="0"/>
        </a:p>
      </dgm:t>
    </dgm:pt>
    <dgm:pt modelId="{3EDB7D53-4695-704C-9CD8-33F0A8C346DF}" type="parTrans" cxnId="{78761839-3F9F-D546-BC79-D098F8B7CF5D}">
      <dgm:prSet/>
      <dgm:spPr/>
      <dgm:t>
        <a:bodyPr/>
        <a:lstStyle/>
        <a:p>
          <a:endParaRPr lang="en-US"/>
        </a:p>
      </dgm:t>
    </dgm:pt>
    <dgm:pt modelId="{6289450A-BA03-5C46-A43F-8CC622A90D3C}" type="sibTrans" cxnId="{78761839-3F9F-D546-BC79-D098F8B7CF5D}">
      <dgm:prSet/>
      <dgm:spPr/>
      <dgm:t>
        <a:bodyPr/>
        <a:lstStyle/>
        <a:p>
          <a:endParaRPr lang="en-US"/>
        </a:p>
      </dgm:t>
    </dgm:pt>
    <dgm:pt modelId="{B6E4302C-E72E-F64B-9D73-A7D05EFA57CD}">
      <dgm:prSet phldrT="[Text]"/>
      <dgm:spPr>
        <a:solidFill>
          <a:srgbClr val="619428"/>
        </a:solidFill>
      </dgm:spPr>
      <dgm:t>
        <a:bodyPr/>
        <a:lstStyle/>
        <a:p>
          <a:r>
            <a:rPr lang="en-US" dirty="0" smtClean="0"/>
            <a:t>CQI</a:t>
          </a:r>
          <a:endParaRPr lang="en-US" dirty="0"/>
        </a:p>
      </dgm:t>
    </dgm:pt>
    <dgm:pt modelId="{9DACFE95-90A2-E145-A899-EA74F1F7DEBF}" type="parTrans" cxnId="{6ADFE53F-044C-EE4F-94A7-E466D3334818}">
      <dgm:prSet/>
      <dgm:spPr/>
      <dgm:t>
        <a:bodyPr/>
        <a:lstStyle/>
        <a:p>
          <a:endParaRPr lang="en-US"/>
        </a:p>
      </dgm:t>
    </dgm:pt>
    <dgm:pt modelId="{18C31F2B-A667-2B49-A0E3-71935EA2670E}" type="sibTrans" cxnId="{6ADFE53F-044C-EE4F-94A7-E466D3334818}">
      <dgm:prSet/>
      <dgm:spPr/>
      <dgm:t>
        <a:bodyPr/>
        <a:lstStyle/>
        <a:p>
          <a:endParaRPr lang="en-US"/>
        </a:p>
      </dgm:t>
    </dgm:pt>
    <dgm:pt modelId="{CAC6A3FE-E0C3-EC48-9FEA-C6176685CB30}" type="pres">
      <dgm:prSet presAssocID="{343AB43D-B767-3F4F-800A-1E48FD5C3EB2}" presName="diagram" presStyleCnt="0">
        <dgm:presLayoutVars>
          <dgm:dir/>
          <dgm:resizeHandles val="exact"/>
        </dgm:presLayoutVars>
      </dgm:prSet>
      <dgm:spPr/>
      <dgm:t>
        <a:bodyPr/>
        <a:lstStyle/>
        <a:p>
          <a:endParaRPr lang="en-US"/>
        </a:p>
      </dgm:t>
    </dgm:pt>
    <dgm:pt modelId="{C6079EB6-0E19-3B46-85FE-66288A62CAE2}" type="pres">
      <dgm:prSet presAssocID="{FCFEE681-E1C0-E141-BE5F-71FF5F0E82F4}" presName="arrow" presStyleLbl="node1" presStyleIdx="0" presStyleCnt="2">
        <dgm:presLayoutVars>
          <dgm:bulletEnabled val="1"/>
        </dgm:presLayoutVars>
      </dgm:prSet>
      <dgm:spPr/>
      <dgm:t>
        <a:bodyPr/>
        <a:lstStyle/>
        <a:p>
          <a:endParaRPr lang="en-US"/>
        </a:p>
      </dgm:t>
    </dgm:pt>
    <dgm:pt modelId="{667F6570-213F-C042-A87E-BFF94F795054}" type="pres">
      <dgm:prSet presAssocID="{B6E4302C-E72E-F64B-9D73-A7D05EFA57CD}" presName="arrow" presStyleLbl="node1" presStyleIdx="1" presStyleCnt="2">
        <dgm:presLayoutVars>
          <dgm:bulletEnabled val="1"/>
        </dgm:presLayoutVars>
      </dgm:prSet>
      <dgm:spPr/>
      <dgm:t>
        <a:bodyPr/>
        <a:lstStyle/>
        <a:p>
          <a:endParaRPr lang="en-US"/>
        </a:p>
      </dgm:t>
    </dgm:pt>
  </dgm:ptLst>
  <dgm:cxnLst>
    <dgm:cxn modelId="{54636BD1-132B-5A47-8A69-0FF48159931A}" type="presOf" srcId="{FCFEE681-E1C0-E141-BE5F-71FF5F0E82F4}" destId="{C6079EB6-0E19-3B46-85FE-66288A62CAE2}" srcOrd="0" destOrd="0" presId="urn:microsoft.com/office/officeart/2005/8/layout/arrow5"/>
    <dgm:cxn modelId="{78761839-3F9F-D546-BC79-D098F8B7CF5D}" srcId="{343AB43D-B767-3F4F-800A-1E48FD5C3EB2}" destId="{FCFEE681-E1C0-E141-BE5F-71FF5F0E82F4}" srcOrd="0" destOrd="0" parTransId="{3EDB7D53-4695-704C-9CD8-33F0A8C346DF}" sibTransId="{6289450A-BA03-5C46-A43F-8CC622A90D3C}"/>
    <dgm:cxn modelId="{952CC00F-95F6-EE47-8E86-01086A747EBC}" type="presOf" srcId="{343AB43D-B767-3F4F-800A-1E48FD5C3EB2}" destId="{CAC6A3FE-E0C3-EC48-9FEA-C6176685CB30}" srcOrd="0" destOrd="0" presId="urn:microsoft.com/office/officeart/2005/8/layout/arrow5"/>
    <dgm:cxn modelId="{6ADFE53F-044C-EE4F-94A7-E466D3334818}" srcId="{343AB43D-B767-3F4F-800A-1E48FD5C3EB2}" destId="{B6E4302C-E72E-F64B-9D73-A7D05EFA57CD}" srcOrd="1" destOrd="0" parTransId="{9DACFE95-90A2-E145-A899-EA74F1F7DEBF}" sibTransId="{18C31F2B-A667-2B49-A0E3-71935EA2670E}"/>
    <dgm:cxn modelId="{6DDA92C1-1BED-064C-BEF4-6E3DEC9AA398}" type="presOf" srcId="{B6E4302C-E72E-F64B-9D73-A7D05EFA57CD}" destId="{667F6570-213F-C042-A87E-BFF94F795054}" srcOrd="0" destOrd="0" presId="urn:microsoft.com/office/officeart/2005/8/layout/arrow5"/>
    <dgm:cxn modelId="{435FB899-55B5-DD4B-9B97-2AA693CE4AEC}" type="presParOf" srcId="{CAC6A3FE-E0C3-EC48-9FEA-C6176685CB30}" destId="{C6079EB6-0E19-3B46-85FE-66288A62CAE2}" srcOrd="0" destOrd="0" presId="urn:microsoft.com/office/officeart/2005/8/layout/arrow5"/>
    <dgm:cxn modelId="{958B4C2D-9CDF-AF4D-8040-3EDA4F980A46}" type="presParOf" srcId="{CAC6A3FE-E0C3-EC48-9FEA-C6176685CB30}" destId="{667F6570-213F-C042-A87E-BFF94F795054}"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C4422-B48D-473B-AC27-054C517953B2}">
      <dsp:nvSpPr>
        <dsp:cNvPr id="0" name=""/>
        <dsp:cNvSpPr/>
      </dsp:nvSpPr>
      <dsp:spPr>
        <a:xfrm>
          <a:off x="2130101" y="703904"/>
          <a:ext cx="5100037" cy="5100037"/>
        </a:xfrm>
        <a:prstGeom prst="blockArc">
          <a:avLst>
            <a:gd name="adj1" fmla="val 10745508"/>
            <a:gd name="adj2" fmla="val 16812830"/>
            <a:gd name="adj3" fmla="val 4641"/>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B863E23-25AD-4920-96F7-BF39E60DCDC0}">
      <dsp:nvSpPr>
        <dsp:cNvPr id="0" name=""/>
        <dsp:cNvSpPr/>
      </dsp:nvSpPr>
      <dsp:spPr>
        <a:xfrm>
          <a:off x="2129960" y="790956"/>
          <a:ext cx="5100037" cy="5100037"/>
        </a:xfrm>
        <a:prstGeom prst="blockArc">
          <a:avLst>
            <a:gd name="adj1" fmla="val 4727061"/>
            <a:gd name="adj2" fmla="val 10865658"/>
            <a:gd name="adj3" fmla="val 4641"/>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8378450-ABB5-4B68-A8A0-E161B4E0C738}">
      <dsp:nvSpPr>
        <dsp:cNvPr id="0" name=""/>
        <dsp:cNvSpPr/>
      </dsp:nvSpPr>
      <dsp:spPr>
        <a:xfrm>
          <a:off x="2947935" y="765813"/>
          <a:ext cx="5100037" cy="5100037"/>
        </a:xfrm>
        <a:prstGeom prst="blockArc">
          <a:avLst>
            <a:gd name="adj1" fmla="val 21569047"/>
            <a:gd name="adj2" fmla="val 5861668"/>
            <a:gd name="adj3" fmla="val 4641"/>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EE4C492-61EC-4227-9FCF-F8A633E85D9A}">
      <dsp:nvSpPr>
        <dsp:cNvPr id="0" name=""/>
        <dsp:cNvSpPr/>
      </dsp:nvSpPr>
      <dsp:spPr>
        <a:xfrm>
          <a:off x="2947998" y="714802"/>
          <a:ext cx="5100037" cy="5100037"/>
        </a:xfrm>
        <a:prstGeom prst="blockArc">
          <a:avLst>
            <a:gd name="adj1" fmla="val 15678771"/>
            <a:gd name="adj2" fmla="val 39451"/>
            <a:gd name="adj3" fmla="val 4641"/>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7AB08DE-4CA0-49B9-B939-4742CB350E49}">
      <dsp:nvSpPr>
        <dsp:cNvPr id="0" name=""/>
        <dsp:cNvSpPr/>
      </dsp:nvSpPr>
      <dsp:spPr>
        <a:xfrm>
          <a:off x="3517015" y="1650712"/>
          <a:ext cx="3244859" cy="3226002"/>
        </a:xfrm>
        <a:prstGeom prst="ellipse">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Patient, Family &amp; Community Partnership</a:t>
          </a:r>
          <a:endParaRPr lang="en-US" sz="3400" kern="1200" dirty="0"/>
        </a:p>
      </dsp:txBody>
      <dsp:txXfrm>
        <a:off x="3992214" y="2123149"/>
        <a:ext cx="2294461" cy="2281128"/>
      </dsp:txXfrm>
    </dsp:sp>
    <dsp:sp modelId="{38CC8CCE-92EF-4D56-B897-D1AAACABA0A2}">
      <dsp:nvSpPr>
        <dsp:cNvPr id="0" name=""/>
        <dsp:cNvSpPr/>
      </dsp:nvSpPr>
      <dsp:spPr>
        <a:xfrm>
          <a:off x="3823660" y="35343"/>
          <a:ext cx="2596282" cy="153442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Clinical Care</a:t>
          </a:r>
          <a:endParaRPr lang="en-US" sz="2200" kern="1200" dirty="0"/>
        </a:p>
      </dsp:txBody>
      <dsp:txXfrm>
        <a:off x="4203877" y="260054"/>
        <a:ext cx="1835848" cy="1084998"/>
      </dsp:txXfrm>
    </dsp:sp>
    <dsp:sp modelId="{4614789A-C87A-4977-9244-82A08A3EC200}">
      <dsp:nvSpPr>
        <dsp:cNvPr id="0" name=""/>
        <dsp:cNvSpPr/>
      </dsp:nvSpPr>
      <dsp:spPr>
        <a:xfrm>
          <a:off x="6803827" y="2471504"/>
          <a:ext cx="2369733" cy="1643799"/>
        </a:xfrm>
        <a:prstGeom prst="ellipse">
          <a:avLst/>
        </a:prstGeom>
        <a:solidFill>
          <a:srgbClr val="92D050"/>
        </a:solidFill>
        <a:ln w="28575">
          <a:solidFill>
            <a:srgbClr val="C0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rgbClr val="C00000"/>
              </a:solidFill>
            </a:rPr>
            <a:t>Research</a:t>
          </a:r>
          <a:endParaRPr lang="en-US" sz="2200" kern="1200" dirty="0">
            <a:solidFill>
              <a:srgbClr val="C00000"/>
            </a:solidFill>
          </a:endParaRPr>
        </a:p>
      </dsp:txBody>
      <dsp:txXfrm>
        <a:off x="7150866" y="2712233"/>
        <a:ext cx="1675655" cy="1162341"/>
      </dsp:txXfrm>
    </dsp:sp>
    <dsp:sp modelId="{6CFDB793-A65A-43D4-857A-453E3DAA61CA}">
      <dsp:nvSpPr>
        <dsp:cNvPr id="0" name=""/>
        <dsp:cNvSpPr/>
      </dsp:nvSpPr>
      <dsp:spPr>
        <a:xfrm>
          <a:off x="3941713" y="4974445"/>
          <a:ext cx="2445480" cy="1619602"/>
        </a:xfrm>
        <a:prstGeom prst="ellipse">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Education</a:t>
          </a:r>
          <a:endParaRPr lang="en-US" sz="2400" kern="1200" dirty="0"/>
        </a:p>
      </dsp:txBody>
      <dsp:txXfrm>
        <a:off x="4299845" y="5211630"/>
        <a:ext cx="1729216" cy="1145232"/>
      </dsp:txXfrm>
    </dsp:sp>
    <dsp:sp modelId="{AFB6EDFA-9C60-441F-A8BB-7539B664E243}">
      <dsp:nvSpPr>
        <dsp:cNvPr id="0" name=""/>
        <dsp:cNvSpPr/>
      </dsp:nvSpPr>
      <dsp:spPr>
        <a:xfrm>
          <a:off x="886617" y="2460918"/>
          <a:ext cx="2605947" cy="1664971"/>
        </a:xfrm>
        <a:prstGeom prst="ellipse">
          <a:avLst/>
        </a:prstGeom>
        <a:solidFill>
          <a:srgbClr val="619428"/>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Governance</a:t>
          </a:r>
          <a:endParaRPr lang="en-US" sz="2200" kern="1200" dirty="0"/>
        </a:p>
      </dsp:txBody>
      <dsp:txXfrm>
        <a:off x="1268249" y="2704747"/>
        <a:ext cx="1842683" cy="11773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D8174-DE04-4A8E-9046-C2E9A521FABF}">
      <dsp:nvSpPr>
        <dsp:cNvPr id="0" name=""/>
        <dsp:cNvSpPr/>
      </dsp:nvSpPr>
      <dsp:spPr>
        <a:xfrm>
          <a:off x="2099402" y="341507"/>
          <a:ext cx="4249864" cy="4249864"/>
        </a:xfrm>
        <a:prstGeom prst="pie">
          <a:avLst>
            <a:gd name="adj1" fmla="val 16200000"/>
            <a:gd name="adj2" fmla="val 1800000"/>
          </a:avLst>
        </a:prstGeom>
        <a:solidFill>
          <a:srgbClr val="6194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Patient and Family</a:t>
          </a:r>
          <a:endParaRPr lang="en-US" sz="1700" kern="1200" dirty="0"/>
        </a:p>
      </dsp:txBody>
      <dsp:txXfrm>
        <a:off x="4410013" y="1125708"/>
        <a:ext cx="1441918" cy="1416621"/>
      </dsp:txXfrm>
    </dsp:sp>
    <dsp:sp modelId="{9BD15099-EE54-498A-92C4-28887A6AFC90}">
      <dsp:nvSpPr>
        <dsp:cNvPr id="0" name=""/>
        <dsp:cNvSpPr/>
      </dsp:nvSpPr>
      <dsp:spPr>
        <a:xfrm>
          <a:off x="1880332" y="467991"/>
          <a:ext cx="4249864" cy="4249864"/>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Clinicians and Healthcare Staff</a:t>
          </a:r>
          <a:endParaRPr lang="en-US" sz="1700" kern="1200" dirty="0"/>
        </a:p>
      </dsp:txBody>
      <dsp:txXfrm>
        <a:off x="3043985" y="3149453"/>
        <a:ext cx="1922557" cy="1315434"/>
      </dsp:txXfrm>
    </dsp:sp>
    <dsp:sp modelId="{627E1B3F-9D9B-48EB-B06C-8CE8F2F5F8C7}">
      <dsp:nvSpPr>
        <dsp:cNvPr id="0" name=""/>
        <dsp:cNvSpPr/>
      </dsp:nvSpPr>
      <dsp:spPr>
        <a:xfrm>
          <a:off x="1880332" y="467991"/>
          <a:ext cx="4249864" cy="4249864"/>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Community/ Organizations</a:t>
          </a:r>
          <a:endParaRPr lang="en-US" sz="1700" kern="1200" dirty="0"/>
        </a:p>
      </dsp:txBody>
      <dsp:txXfrm>
        <a:off x="2335675" y="1302785"/>
        <a:ext cx="1441918" cy="14166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A9F41-08F7-FA4E-A35D-F1A5083A88D2}">
      <dsp:nvSpPr>
        <dsp:cNvPr id="0" name=""/>
        <dsp:cNvSpPr/>
      </dsp:nvSpPr>
      <dsp:spPr>
        <a:xfrm>
          <a:off x="285118"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93C2EB1-A288-A043-A199-C1A27755A208}">
      <dsp:nvSpPr>
        <dsp:cNvPr id="0" name=""/>
        <dsp:cNvSpPr/>
      </dsp:nvSpPr>
      <dsp:spPr>
        <a:xfrm>
          <a:off x="998410" y="3365506"/>
          <a:ext cx="166555" cy="16655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1AB15C-243E-224C-8E41-6925FEE38CC3}">
      <dsp:nvSpPr>
        <dsp:cNvPr id="0" name=""/>
        <dsp:cNvSpPr/>
      </dsp:nvSpPr>
      <dsp:spPr>
        <a:xfrm>
          <a:off x="1010293" y="3627439"/>
          <a:ext cx="2413762" cy="811945"/>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889000">
            <a:lnSpc>
              <a:spcPct val="90000"/>
            </a:lnSpc>
            <a:spcBef>
              <a:spcPct val="0"/>
            </a:spcBef>
            <a:spcAft>
              <a:spcPct val="35000"/>
            </a:spcAft>
          </a:pPr>
          <a:r>
            <a:rPr lang="en-US" sz="2000" b="1" kern="1200" dirty="0" smtClean="0">
              <a:solidFill>
                <a:srgbClr val="000090"/>
              </a:solidFill>
            </a:rPr>
            <a:t>Planning </a:t>
          </a:r>
          <a:r>
            <a:rPr lang="en-US" sz="2000" kern="1200" dirty="0" smtClean="0">
              <a:solidFill>
                <a:srgbClr val="000090"/>
              </a:solidFill>
            </a:rPr>
            <a:t>(Topic, Question/s, Design, Pilot) </a:t>
          </a:r>
          <a:r>
            <a:rPr lang="en-US" sz="2000" i="1" kern="1200" dirty="0" smtClean="0">
              <a:solidFill>
                <a:srgbClr val="000090"/>
              </a:solidFill>
            </a:rPr>
            <a:t>6-12 months</a:t>
          </a:r>
          <a:endParaRPr lang="en-US" sz="2000" i="1" kern="1200" dirty="0">
            <a:solidFill>
              <a:srgbClr val="000090"/>
            </a:solidFill>
          </a:endParaRPr>
        </a:p>
      </dsp:txBody>
      <dsp:txXfrm>
        <a:off x="1010293" y="3627439"/>
        <a:ext cx="2413762" cy="811945"/>
      </dsp:txXfrm>
    </dsp:sp>
    <dsp:sp modelId="{B2896333-A52C-614A-A4A3-E25335B5C4B0}">
      <dsp:nvSpPr>
        <dsp:cNvPr id="0" name=""/>
        <dsp:cNvSpPr/>
      </dsp:nvSpPr>
      <dsp:spPr>
        <a:xfrm>
          <a:off x="1899981" y="2499236"/>
          <a:ext cx="260695" cy="26069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CEFC79C-FAC7-394B-BBDB-0C9D2E36F521}">
      <dsp:nvSpPr>
        <dsp:cNvPr id="0" name=""/>
        <dsp:cNvSpPr/>
      </dsp:nvSpPr>
      <dsp:spPr>
        <a:xfrm>
          <a:off x="152403" y="1752594"/>
          <a:ext cx="1900056" cy="677139"/>
        </a:xfrm>
        <a:prstGeom prst="rect">
          <a:avLst/>
        </a:prstGeom>
        <a:solidFill>
          <a:srgbClr val="CECEEF"/>
        </a:solidFill>
        <a:ln>
          <a:noFill/>
        </a:ln>
        <a:effectLst/>
      </dsp:spPr>
      <dsp:style>
        <a:lnRef idx="0">
          <a:scrgbClr r="0" g="0" b="0"/>
        </a:lnRef>
        <a:fillRef idx="0">
          <a:scrgbClr r="0" g="0" b="0"/>
        </a:fillRef>
        <a:effectRef idx="0">
          <a:scrgbClr r="0" g="0" b="0"/>
        </a:effectRef>
        <a:fontRef idx="minor"/>
      </dsp:style>
      <dsp:txBody>
        <a:bodyPr spcFirstLastPara="0" vert="horz" wrap="square" lIns="138137" tIns="0" rIns="0" bIns="0" numCol="1" spcCol="1270" anchor="t" anchorCtr="0">
          <a:noAutofit/>
        </a:bodyPr>
        <a:lstStyle/>
        <a:p>
          <a:pPr lvl="0" algn="l" defTabSz="889000">
            <a:lnSpc>
              <a:spcPct val="90000"/>
            </a:lnSpc>
            <a:spcBef>
              <a:spcPct val="0"/>
            </a:spcBef>
            <a:spcAft>
              <a:spcPts val="0"/>
            </a:spcAft>
          </a:pPr>
          <a:r>
            <a:rPr lang="en-US" sz="2000" b="1" kern="1200" dirty="0" smtClean="0">
              <a:solidFill>
                <a:srgbClr val="000090"/>
              </a:solidFill>
            </a:rPr>
            <a:t>IRB Approval</a:t>
          </a:r>
        </a:p>
        <a:p>
          <a:pPr lvl="0" algn="l" defTabSz="889000">
            <a:lnSpc>
              <a:spcPct val="90000"/>
            </a:lnSpc>
            <a:spcBef>
              <a:spcPct val="0"/>
            </a:spcBef>
            <a:spcAft>
              <a:spcPct val="35000"/>
            </a:spcAft>
          </a:pPr>
          <a:r>
            <a:rPr lang="en-US" sz="2000" b="0" i="1" kern="1200" dirty="0" smtClean="0">
              <a:solidFill>
                <a:srgbClr val="000090"/>
              </a:solidFill>
            </a:rPr>
            <a:t>2-3 months</a:t>
          </a:r>
          <a:endParaRPr lang="en-US" sz="2000" b="0" i="1" kern="1200" dirty="0">
            <a:solidFill>
              <a:srgbClr val="000090"/>
            </a:solidFill>
          </a:endParaRPr>
        </a:p>
      </dsp:txBody>
      <dsp:txXfrm>
        <a:off x="152403" y="1752594"/>
        <a:ext cx="1900056" cy="677139"/>
      </dsp:txXfrm>
    </dsp:sp>
    <dsp:sp modelId="{CE8F510D-05F4-B743-A871-D1A5FE1F0338}">
      <dsp:nvSpPr>
        <dsp:cNvPr id="0" name=""/>
        <dsp:cNvSpPr/>
      </dsp:nvSpPr>
      <dsp:spPr>
        <a:xfrm>
          <a:off x="3058628" y="1808574"/>
          <a:ext cx="347593" cy="3475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AAAB917-2A6A-1045-B021-6F30E0AE978C}">
      <dsp:nvSpPr>
        <dsp:cNvPr id="0" name=""/>
        <dsp:cNvSpPr/>
      </dsp:nvSpPr>
      <dsp:spPr>
        <a:xfrm>
          <a:off x="3093180" y="2286012"/>
          <a:ext cx="2336704" cy="959264"/>
        </a:xfrm>
        <a:prstGeom prst="rect">
          <a:avLst/>
        </a:prstGeom>
        <a:solidFill>
          <a:srgbClr val="CECEEF"/>
        </a:solidFill>
        <a:ln>
          <a:noFill/>
        </a:ln>
        <a:effectLst/>
      </dsp:spPr>
      <dsp:style>
        <a:lnRef idx="0">
          <a:scrgbClr r="0" g="0" b="0"/>
        </a:lnRef>
        <a:fillRef idx="0">
          <a:scrgbClr r="0" g="0" b="0"/>
        </a:fillRef>
        <a:effectRef idx="0">
          <a:scrgbClr r="0" g="0" b="0"/>
        </a:effectRef>
        <a:fontRef idx="minor"/>
      </dsp:style>
      <dsp:txBody>
        <a:bodyPr spcFirstLastPara="0" vert="horz" wrap="square" lIns="184183" tIns="0" rIns="0" bIns="0" numCol="1" spcCol="1270" anchor="t" anchorCtr="0">
          <a:noAutofit/>
        </a:bodyPr>
        <a:lstStyle/>
        <a:p>
          <a:pPr lvl="0" algn="l" defTabSz="889000">
            <a:lnSpc>
              <a:spcPct val="90000"/>
            </a:lnSpc>
            <a:spcBef>
              <a:spcPct val="0"/>
            </a:spcBef>
            <a:spcAft>
              <a:spcPts val="0"/>
            </a:spcAft>
          </a:pPr>
          <a:r>
            <a:rPr lang="en-US" sz="2000" b="1" kern="1200" dirty="0" smtClean="0">
              <a:solidFill>
                <a:srgbClr val="000090"/>
              </a:solidFill>
            </a:rPr>
            <a:t>Enrollment and Data Collection</a:t>
          </a:r>
        </a:p>
        <a:p>
          <a:pPr lvl="0" algn="l" defTabSz="889000">
            <a:lnSpc>
              <a:spcPct val="90000"/>
            </a:lnSpc>
            <a:spcBef>
              <a:spcPct val="0"/>
            </a:spcBef>
            <a:spcAft>
              <a:spcPct val="35000"/>
            </a:spcAft>
          </a:pPr>
          <a:r>
            <a:rPr lang="en-US" sz="2000" i="1" kern="1200" dirty="0" smtClean="0">
              <a:solidFill>
                <a:srgbClr val="000090"/>
              </a:solidFill>
            </a:rPr>
            <a:t>1-2 years </a:t>
          </a:r>
          <a:endParaRPr lang="en-US" sz="2000" i="1" kern="1200" dirty="0">
            <a:solidFill>
              <a:srgbClr val="000090"/>
            </a:solidFill>
          </a:endParaRPr>
        </a:p>
      </dsp:txBody>
      <dsp:txXfrm>
        <a:off x="3093180" y="2286012"/>
        <a:ext cx="2336704" cy="959264"/>
      </dsp:txXfrm>
    </dsp:sp>
    <dsp:sp modelId="{BC4FC251-C232-0A4C-8985-DDA6687B908A}">
      <dsp:nvSpPr>
        <dsp:cNvPr id="0" name=""/>
        <dsp:cNvSpPr/>
      </dsp:nvSpPr>
      <dsp:spPr>
        <a:xfrm>
          <a:off x="4405555" y="1269080"/>
          <a:ext cx="448975" cy="44897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5A59A3-2B1D-5545-98B2-E31FBF1595F4}">
      <dsp:nvSpPr>
        <dsp:cNvPr id="0" name=""/>
        <dsp:cNvSpPr/>
      </dsp:nvSpPr>
      <dsp:spPr>
        <a:xfrm>
          <a:off x="3047997" y="594022"/>
          <a:ext cx="1752105" cy="625188"/>
        </a:xfrm>
        <a:prstGeom prst="rect">
          <a:avLst/>
        </a:prstGeom>
        <a:solidFill>
          <a:srgbClr val="CECEEF"/>
        </a:solidFill>
        <a:ln>
          <a:noFill/>
        </a:ln>
        <a:effectLst/>
      </dsp:spPr>
      <dsp:style>
        <a:lnRef idx="0">
          <a:scrgbClr r="0" g="0" b="0"/>
        </a:lnRef>
        <a:fillRef idx="0">
          <a:scrgbClr r="0" g="0" b="0"/>
        </a:fillRef>
        <a:effectRef idx="0">
          <a:scrgbClr r="0" g="0" b="0"/>
        </a:effectRef>
        <a:fontRef idx="minor"/>
      </dsp:style>
      <dsp:txBody>
        <a:bodyPr spcFirstLastPara="0" vert="horz" wrap="square" lIns="237903" tIns="0" rIns="0" bIns="0" numCol="1" spcCol="1270" anchor="t" anchorCtr="0">
          <a:noAutofit/>
        </a:bodyPr>
        <a:lstStyle/>
        <a:p>
          <a:pPr lvl="0" algn="l" defTabSz="889000">
            <a:lnSpc>
              <a:spcPct val="90000"/>
            </a:lnSpc>
            <a:spcBef>
              <a:spcPct val="0"/>
            </a:spcBef>
            <a:spcAft>
              <a:spcPts val="0"/>
            </a:spcAft>
          </a:pPr>
          <a:r>
            <a:rPr lang="en-US" sz="2000" b="1" kern="1200" dirty="0" smtClean="0">
              <a:solidFill>
                <a:srgbClr val="000090"/>
              </a:solidFill>
            </a:rPr>
            <a:t>Analysis</a:t>
          </a:r>
        </a:p>
        <a:p>
          <a:pPr lvl="0" algn="l" defTabSz="889000">
            <a:lnSpc>
              <a:spcPct val="90000"/>
            </a:lnSpc>
            <a:spcBef>
              <a:spcPct val="0"/>
            </a:spcBef>
            <a:spcAft>
              <a:spcPct val="35000"/>
            </a:spcAft>
          </a:pPr>
          <a:r>
            <a:rPr lang="en-US" sz="2000" i="1" kern="1200" dirty="0" smtClean="0">
              <a:solidFill>
                <a:srgbClr val="000090"/>
              </a:solidFill>
            </a:rPr>
            <a:t>4-8 months</a:t>
          </a:r>
          <a:endParaRPr lang="en-US" sz="2000" i="1" kern="1200" dirty="0">
            <a:solidFill>
              <a:srgbClr val="000090"/>
            </a:solidFill>
          </a:endParaRPr>
        </a:p>
      </dsp:txBody>
      <dsp:txXfrm>
        <a:off x="3047997" y="594022"/>
        <a:ext cx="1752105" cy="625188"/>
      </dsp:txXfrm>
    </dsp:sp>
    <dsp:sp modelId="{D5939025-CA9D-0C45-9E34-BA98DF4C4DEC}">
      <dsp:nvSpPr>
        <dsp:cNvPr id="0" name=""/>
        <dsp:cNvSpPr/>
      </dsp:nvSpPr>
      <dsp:spPr>
        <a:xfrm>
          <a:off x="5792310" y="908813"/>
          <a:ext cx="572081" cy="57208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129F5BA-0EC2-D14F-BC5E-08FB90E535C2}">
      <dsp:nvSpPr>
        <dsp:cNvPr id="0" name=""/>
        <dsp:cNvSpPr/>
      </dsp:nvSpPr>
      <dsp:spPr>
        <a:xfrm>
          <a:off x="5867404" y="1600216"/>
          <a:ext cx="2283953" cy="844036"/>
        </a:xfrm>
        <a:prstGeom prst="rect">
          <a:avLst/>
        </a:prstGeom>
        <a:solidFill>
          <a:srgbClr val="CECEEF"/>
        </a:solidFill>
        <a:ln>
          <a:noFill/>
        </a:ln>
        <a:effectLst/>
      </dsp:spPr>
      <dsp:style>
        <a:lnRef idx="0">
          <a:scrgbClr r="0" g="0" b="0"/>
        </a:lnRef>
        <a:fillRef idx="0">
          <a:scrgbClr r="0" g="0" b="0"/>
        </a:fillRef>
        <a:effectRef idx="0">
          <a:scrgbClr r="0" g="0" b="0"/>
        </a:effectRef>
        <a:fontRef idx="minor"/>
      </dsp:style>
      <dsp:txBody>
        <a:bodyPr spcFirstLastPara="0" vert="horz" wrap="square" lIns="303134" tIns="0" rIns="0" bIns="0" numCol="1" spcCol="1270" anchor="t" anchorCtr="0">
          <a:noAutofit/>
        </a:bodyPr>
        <a:lstStyle/>
        <a:p>
          <a:pPr lvl="0" algn="l" defTabSz="889000">
            <a:lnSpc>
              <a:spcPct val="90000"/>
            </a:lnSpc>
            <a:spcBef>
              <a:spcPct val="0"/>
            </a:spcBef>
            <a:spcAft>
              <a:spcPts val="0"/>
            </a:spcAft>
          </a:pPr>
          <a:r>
            <a:rPr lang="en-US" sz="2000" b="1" kern="1200" dirty="0" smtClean="0">
              <a:solidFill>
                <a:srgbClr val="000090"/>
              </a:solidFill>
            </a:rPr>
            <a:t>Dissemination</a:t>
          </a:r>
        </a:p>
        <a:p>
          <a:pPr lvl="0" algn="l" defTabSz="889000">
            <a:lnSpc>
              <a:spcPct val="90000"/>
            </a:lnSpc>
            <a:spcBef>
              <a:spcPct val="0"/>
            </a:spcBef>
            <a:spcAft>
              <a:spcPts val="0"/>
            </a:spcAft>
          </a:pPr>
          <a:r>
            <a:rPr lang="en-US" sz="2000" b="0" i="1" kern="1200" dirty="0" smtClean="0">
              <a:solidFill>
                <a:srgbClr val="000090"/>
              </a:solidFill>
            </a:rPr>
            <a:t>6 months – 2 or more years</a:t>
          </a:r>
          <a:endParaRPr lang="en-US" sz="2000" b="0" i="1" kern="1200" dirty="0">
            <a:solidFill>
              <a:srgbClr val="000090"/>
            </a:solidFill>
          </a:endParaRPr>
        </a:p>
      </dsp:txBody>
      <dsp:txXfrm>
        <a:off x="5867404" y="1600216"/>
        <a:ext cx="2283953" cy="8440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35862-17A4-4192-A0D5-3701811E9F84}">
      <dsp:nvSpPr>
        <dsp:cNvPr id="0" name=""/>
        <dsp:cNvSpPr/>
      </dsp:nvSpPr>
      <dsp:spPr>
        <a:xfrm>
          <a:off x="0" y="4914891"/>
          <a:ext cx="4800600" cy="645076"/>
        </a:xfrm>
        <a:prstGeom prst="rect">
          <a:avLst/>
        </a:prstGeom>
        <a:solidFill>
          <a:srgbClr val="40631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Disseminating the findings</a:t>
          </a:r>
          <a:endParaRPr lang="en-US" sz="2000" b="1" kern="1200" dirty="0"/>
        </a:p>
      </dsp:txBody>
      <dsp:txXfrm>
        <a:off x="0" y="4914891"/>
        <a:ext cx="4800600" cy="645076"/>
      </dsp:txXfrm>
    </dsp:sp>
    <dsp:sp modelId="{F8237500-5A74-B74A-A2BC-E4CE92E4DCD7}">
      <dsp:nvSpPr>
        <dsp:cNvPr id="0" name=""/>
        <dsp:cNvSpPr/>
      </dsp:nvSpPr>
      <dsp:spPr>
        <a:xfrm rot="10800000">
          <a:off x="0" y="3932439"/>
          <a:ext cx="4800600" cy="992128"/>
        </a:xfrm>
        <a:prstGeom prst="upArrowCallout">
          <a:avLst/>
        </a:prstGeom>
        <a:solidFill>
          <a:srgbClr val="61942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Data analysis and interpretation</a:t>
          </a:r>
          <a:endParaRPr lang="en-US" sz="2000" b="1" kern="1200" dirty="0"/>
        </a:p>
      </dsp:txBody>
      <dsp:txXfrm rot="10800000">
        <a:off x="0" y="3932439"/>
        <a:ext cx="4800600" cy="644655"/>
      </dsp:txXfrm>
    </dsp:sp>
    <dsp:sp modelId="{67A2D82D-0A8C-1B40-B37C-4E52385C3EDD}">
      <dsp:nvSpPr>
        <dsp:cNvPr id="0" name=""/>
        <dsp:cNvSpPr/>
      </dsp:nvSpPr>
      <dsp:spPr>
        <a:xfrm rot="10800000">
          <a:off x="0" y="2895599"/>
          <a:ext cx="4800600" cy="992128"/>
        </a:xfrm>
        <a:prstGeom prst="upArrowCallou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Project implementation</a:t>
          </a:r>
          <a:endParaRPr lang="en-US" sz="2000" b="1" kern="1200" dirty="0"/>
        </a:p>
      </dsp:txBody>
      <dsp:txXfrm rot="10800000">
        <a:off x="0" y="2895599"/>
        <a:ext cx="4800600" cy="644655"/>
      </dsp:txXfrm>
    </dsp:sp>
    <dsp:sp modelId="{901A7C00-5D92-6244-8B05-A7D2D6DB6C23}">
      <dsp:nvSpPr>
        <dsp:cNvPr id="0" name=""/>
        <dsp:cNvSpPr/>
      </dsp:nvSpPr>
      <dsp:spPr>
        <a:xfrm rot="10800000">
          <a:off x="0" y="1967535"/>
          <a:ext cx="4800600" cy="992128"/>
        </a:xfrm>
        <a:prstGeom prst="upArrowCallou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Project design</a:t>
          </a:r>
          <a:endParaRPr lang="en-US" sz="2000" b="1" kern="1200" dirty="0"/>
        </a:p>
      </dsp:txBody>
      <dsp:txXfrm rot="10800000">
        <a:off x="0" y="1967535"/>
        <a:ext cx="4800600" cy="644655"/>
      </dsp:txXfrm>
    </dsp:sp>
    <dsp:sp modelId="{2F938697-1244-2247-815A-C75547414683}">
      <dsp:nvSpPr>
        <dsp:cNvPr id="0" name=""/>
        <dsp:cNvSpPr/>
      </dsp:nvSpPr>
      <dsp:spPr>
        <a:xfrm rot="10800000">
          <a:off x="0" y="985083"/>
          <a:ext cx="4800600" cy="992128"/>
        </a:xfrm>
        <a:prstGeom prst="upArrowCallou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Generating the questions</a:t>
          </a:r>
          <a:endParaRPr lang="en-US" sz="2000" b="1" kern="1200" dirty="0"/>
        </a:p>
      </dsp:txBody>
      <dsp:txXfrm rot="10800000">
        <a:off x="0" y="985083"/>
        <a:ext cx="4800600" cy="644655"/>
      </dsp:txXfrm>
    </dsp:sp>
    <dsp:sp modelId="{D82E9CCC-48AF-9C49-AEA4-B46B79DC3E8C}">
      <dsp:nvSpPr>
        <dsp:cNvPr id="0" name=""/>
        <dsp:cNvSpPr/>
      </dsp:nvSpPr>
      <dsp:spPr>
        <a:xfrm rot="10800000">
          <a:off x="0" y="0"/>
          <a:ext cx="4800600" cy="992128"/>
        </a:xfrm>
        <a:prstGeom prst="upArrowCallou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Identifying and prioritizing the issues</a:t>
          </a:r>
          <a:endParaRPr lang="en-US" sz="2000" b="1" kern="1200" dirty="0"/>
        </a:p>
      </dsp:txBody>
      <dsp:txXfrm rot="10800000">
        <a:off x="0" y="0"/>
        <a:ext cx="4800600" cy="6446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6C2D1-6EA0-3E48-945D-5956B65DAD33}">
      <dsp:nvSpPr>
        <dsp:cNvPr id="0" name=""/>
        <dsp:cNvSpPr/>
      </dsp:nvSpPr>
      <dsp:spPr>
        <a:xfrm>
          <a:off x="2411" y="441215"/>
          <a:ext cx="2937420" cy="1174968"/>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en-US" sz="1600" i="1" kern="1200" dirty="0" smtClean="0"/>
            <a:t>“Will this treatment improve the quality of my life? </a:t>
          </a:r>
          <a:endParaRPr lang="en-US" sz="1600" kern="1200" dirty="0"/>
        </a:p>
      </dsp:txBody>
      <dsp:txXfrm>
        <a:off x="589895" y="441215"/>
        <a:ext cx="1762452" cy="1174968"/>
      </dsp:txXfrm>
    </dsp:sp>
    <dsp:sp modelId="{629FAB3C-3B93-E444-A33A-F64DEEA676DA}">
      <dsp:nvSpPr>
        <dsp:cNvPr id="0" name=""/>
        <dsp:cNvSpPr/>
      </dsp:nvSpPr>
      <dsp:spPr>
        <a:xfrm>
          <a:off x="2646089" y="441215"/>
          <a:ext cx="2937420" cy="1174968"/>
        </a:xfrm>
        <a:prstGeom prst="chevron">
          <a:avLst/>
        </a:prstGeom>
        <a:solidFill>
          <a:srgbClr val="61942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i="1" kern="1200" dirty="0" smtClean="0"/>
            <a:t>Given my lifestyle and preferences, which options are best for me? </a:t>
          </a:r>
          <a:endParaRPr lang="en-US" sz="1600" kern="1200" dirty="0"/>
        </a:p>
      </dsp:txBody>
      <dsp:txXfrm>
        <a:off x="3233573" y="441215"/>
        <a:ext cx="1762452" cy="1174968"/>
      </dsp:txXfrm>
    </dsp:sp>
    <dsp:sp modelId="{6C3808D1-205C-9A46-8DF7-BBA4279822AE}">
      <dsp:nvSpPr>
        <dsp:cNvPr id="0" name=""/>
        <dsp:cNvSpPr/>
      </dsp:nvSpPr>
      <dsp:spPr>
        <a:xfrm>
          <a:off x="5289768" y="441215"/>
          <a:ext cx="2937420" cy="1174968"/>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rtl="0">
            <a:lnSpc>
              <a:spcPct val="90000"/>
            </a:lnSpc>
            <a:spcBef>
              <a:spcPct val="0"/>
            </a:spcBef>
            <a:spcAft>
              <a:spcPct val="35000"/>
            </a:spcAft>
          </a:pPr>
          <a:r>
            <a:rPr lang="en-US" sz="1400" i="1" kern="1200" dirty="0" smtClean="0"/>
            <a:t>How will the implications of a particular treatment, medicine affect me and also my family?</a:t>
          </a:r>
          <a:endParaRPr lang="en-US" sz="1400" kern="1200" dirty="0"/>
        </a:p>
      </dsp:txBody>
      <dsp:txXfrm>
        <a:off x="5877252" y="441215"/>
        <a:ext cx="1762452" cy="11749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0784C-4053-4BAE-8911-7F6DCA3B5CF6}">
      <dsp:nvSpPr>
        <dsp:cNvPr id="0" name=""/>
        <dsp:cNvSpPr/>
      </dsp:nvSpPr>
      <dsp:spPr>
        <a:xfrm>
          <a:off x="657224" y="0"/>
          <a:ext cx="7448550" cy="5486400"/>
        </a:xfrm>
        <a:prstGeom prst="rightArrow">
          <a:avLst/>
        </a:prstGeom>
        <a:gradFill flip="none" rotWithShape="0">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a:ln>
          <a:noFill/>
        </a:ln>
        <a:effectLst/>
      </dsp:spPr>
      <dsp:style>
        <a:lnRef idx="0">
          <a:scrgbClr r="0" g="0" b="0"/>
        </a:lnRef>
        <a:fillRef idx="1">
          <a:scrgbClr r="0" g="0" b="0"/>
        </a:fillRef>
        <a:effectRef idx="0">
          <a:scrgbClr r="0" g="0" b="0"/>
        </a:effectRef>
        <a:fontRef idx="minor"/>
      </dsp:style>
    </dsp:sp>
    <dsp:sp modelId="{4446D160-6099-4F14-A9F1-6EEC8F26DD0B}">
      <dsp:nvSpPr>
        <dsp:cNvPr id="0" name=""/>
        <dsp:cNvSpPr/>
      </dsp:nvSpPr>
      <dsp:spPr>
        <a:xfrm>
          <a:off x="3850" y="1645920"/>
          <a:ext cx="1683711" cy="2194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BE DATA LITERATE</a:t>
          </a:r>
        </a:p>
        <a:p>
          <a:pPr lvl="0" algn="ctr" defTabSz="666750">
            <a:lnSpc>
              <a:spcPct val="90000"/>
            </a:lnSpc>
            <a:spcBef>
              <a:spcPct val="0"/>
            </a:spcBef>
            <a:spcAft>
              <a:spcPct val="35000"/>
            </a:spcAft>
          </a:pPr>
          <a:r>
            <a:rPr lang="en-US" sz="1500" kern="1200" dirty="0" smtClean="0"/>
            <a:t>- Understand what is being measured and how well it matches study.</a:t>
          </a:r>
          <a:endParaRPr lang="en-US" sz="1500" kern="1200" dirty="0"/>
        </a:p>
      </dsp:txBody>
      <dsp:txXfrm>
        <a:off x="86042" y="1728112"/>
        <a:ext cx="1519327" cy="2030176"/>
      </dsp:txXfrm>
    </dsp:sp>
    <dsp:sp modelId="{E35CEEEC-355A-43F4-B161-A07CB3A062A6}">
      <dsp:nvSpPr>
        <dsp:cNvPr id="0" name=""/>
        <dsp:cNvSpPr/>
      </dsp:nvSpPr>
      <dsp:spPr>
        <a:xfrm>
          <a:off x="1771747" y="1645920"/>
          <a:ext cx="1683711" cy="2194560"/>
        </a:xfrm>
        <a:prstGeom prst="roundRect">
          <a:avLst/>
        </a:prstGeom>
        <a:solidFill>
          <a:srgbClr val="6194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BE CURIOUS</a:t>
          </a:r>
        </a:p>
        <a:p>
          <a:pPr lvl="0" algn="ctr" defTabSz="666750">
            <a:lnSpc>
              <a:spcPct val="90000"/>
            </a:lnSpc>
            <a:spcBef>
              <a:spcPct val="0"/>
            </a:spcBef>
            <a:spcAft>
              <a:spcPct val="35000"/>
            </a:spcAft>
          </a:pPr>
          <a:r>
            <a:rPr lang="en-US" sz="1500" kern="1200" dirty="0" smtClean="0"/>
            <a:t>- Ask for more information? Find out what is known.</a:t>
          </a:r>
          <a:endParaRPr lang="en-US" sz="1500" kern="1200" dirty="0"/>
        </a:p>
      </dsp:txBody>
      <dsp:txXfrm>
        <a:off x="1853939" y="1728112"/>
        <a:ext cx="1519327" cy="2030176"/>
      </dsp:txXfrm>
    </dsp:sp>
    <dsp:sp modelId="{816FD73D-8351-4CD8-AC85-96B95D43D0F8}">
      <dsp:nvSpPr>
        <dsp:cNvPr id="0" name=""/>
        <dsp:cNvSpPr/>
      </dsp:nvSpPr>
      <dsp:spPr>
        <a:xfrm>
          <a:off x="3539644" y="1645920"/>
          <a:ext cx="1683711" cy="2194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BE ACTION ORIENTED</a:t>
          </a:r>
        </a:p>
        <a:p>
          <a:pPr lvl="0" algn="ctr" defTabSz="666750">
            <a:lnSpc>
              <a:spcPct val="90000"/>
            </a:lnSpc>
            <a:spcBef>
              <a:spcPct val="0"/>
            </a:spcBef>
            <a:spcAft>
              <a:spcPct val="35000"/>
            </a:spcAft>
          </a:pPr>
          <a:r>
            <a:rPr lang="en-US" sz="1500" kern="1200" dirty="0" smtClean="0"/>
            <a:t>- Move beyond “what happened” to “so what” and ‘what do we do about it?”</a:t>
          </a:r>
          <a:endParaRPr lang="en-US" sz="1500" kern="1200" dirty="0"/>
        </a:p>
      </dsp:txBody>
      <dsp:txXfrm>
        <a:off x="3621836" y="1728112"/>
        <a:ext cx="1519327" cy="2030176"/>
      </dsp:txXfrm>
    </dsp:sp>
    <dsp:sp modelId="{867CCD8B-DBCA-415A-A5D8-973CCB3293D9}">
      <dsp:nvSpPr>
        <dsp:cNvPr id="0" name=""/>
        <dsp:cNvSpPr/>
      </dsp:nvSpPr>
      <dsp:spPr>
        <a:xfrm>
          <a:off x="5307541" y="1645920"/>
          <a:ext cx="1683711" cy="2194560"/>
        </a:xfrm>
        <a:prstGeom prst="roundRect">
          <a:avLst/>
        </a:prstGeom>
        <a:solidFill>
          <a:srgbClr val="6194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BE COMMUNICATIVE</a:t>
          </a:r>
        </a:p>
        <a:p>
          <a:pPr lvl="0" algn="ctr" defTabSz="577850">
            <a:lnSpc>
              <a:spcPct val="90000"/>
            </a:lnSpc>
            <a:spcBef>
              <a:spcPct val="0"/>
            </a:spcBef>
            <a:spcAft>
              <a:spcPct val="35000"/>
            </a:spcAft>
          </a:pPr>
          <a:r>
            <a:rPr lang="en-US" sz="1500" kern="1200" dirty="0" smtClean="0"/>
            <a:t>- Share and discuss insights with others.</a:t>
          </a:r>
          <a:endParaRPr lang="en-US" sz="1500" kern="1200" dirty="0"/>
        </a:p>
      </dsp:txBody>
      <dsp:txXfrm>
        <a:off x="5389733" y="1728112"/>
        <a:ext cx="1519327" cy="2030176"/>
      </dsp:txXfrm>
    </dsp:sp>
    <dsp:sp modelId="{3AD6C26A-D54C-41E3-94DF-48C073D5199D}">
      <dsp:nvSpPr>
        <dsp:cNvPr id="0" name=""/>
        <dsp:cNvSpPr/>
      </dsp:nvSpPr>
      <dsp:spPr>
        <a:xfrm>
          <a:off x="7075437" y="1645920"/>
          <a:ext cx="1683711" cy="2194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BE SKEPTICAL</a:t>
          </a:r>
        </a:p>
        <a:p>
          <a:pPr lvl="0" algn="ctr" defTabSz="666750">
            <a:lnSpc>
              <a:spcPct val="90000"/>
            </a:lnSpc>
            <a:spcBef>
              <a:spcPct val="0"/>
            </a:spcBef>
            <a:spcAft>
              <a:spcPct val="35000"/>
            </a:spcAft>
          </a:pPr>
          <a:r>
            <a:rPr lang="en-US" sz="1500" kern="1200" dirty="0" smtClean="0"/>
            <a:t>- Ask questions  …does this make sense? Is this honest and accurate?</a:t>
          </a:r>
        </a:p>
        <a:p>
          <a:pPr lvl="0" algn="ctr" defTabSz="666750">
            <a:lnSpc>
              <a:spcPct val="90000"/>
            </a:lnSpc>
            <a:spcBef>
              <a:spcPct val="0"/>
            </a:spcBef>
            <a:spcAft>
              <a:spcPct val="35000"/>
            </a:spcAft>
          </a:pPr>
          <a:endParaRPr lang="en-US" sz="1500" kern="1200" dirty="0"/>
        </a:p>
      </dsp:txBody>
      <dsp:txXfrm>
        <a:off x="7157629" y="1728112"/>
        <a:ext cx="1519327" cy="2030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82DE3-F2B7-4DB0-8D57-287C85A6F88C}">
      <dsp:nvSpPr>
        <dsp:cNvPr id="0" name=""/>
        <dsp:cNvSpPr/>
      </dsp:nvSpPr>
      <dsp:spPr>
        <a:xfrm>
          <a:off x="1984" y="0"/>
          <a:ext cx="1946895" cy="4525963"/>
        </a:xfrm>
        <a:prstGeom prst="roundRect">
          <a:avLst>
            <a:gd name="adj" fmla="val 10000"/>
          </a:avLst>
        </a:prstGeom>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INFORM</a:t>
          </a:r>
          <a:endParaRPr lang="en-US" sz="1900" kern="1200" dirty="0"/>
        </a:p>
      </dsp:txBody>
      <dsp:txXfrm>
        <a:off x="1984" y="0"/>
        <a:ext cx="1946895" cy="1357788"/>
      </dsp:txXfrm>
    </dsp:sp>
    <dsp:sp modelId="{3DA34068-DE56-436B-AF8F-2308BB18A765}">
      <dsp:nvSpPr>
        <dsp:cNvPr id="0" name=""/>
        <dsp:cNvSpPr/>
      </dsp:nvSpPr>
      <dsp:spPr>
        <a:xfrm>
          <a:off x="196673" y="1357788"/>
          <a:ext cx="1557516" cy="2941875"/>
        </a:xfrm>
        <a:prstGeom prst="roundRect">
          <a:avLst>
            <a:gd name="adj" fmla="val 10000"/>
          </a:avLst>
        </a:prstGeom>
        <a:solidFill>
          <a:srgbClr val="61942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u="none" kern="1200" dirty="0" smtClean="0"/>
            <a:t>Simply informing</a:t>
          </a:r>
        </a:p>
        <a:p>
          <a:pPr lvl="0" algn="ctr" defTabSz="711200">
            <a:lnSpc>
              <a:spcPct val="90000"/>
            </a:lnSpc>
            <a:spcBef>
              <a:spcPct val="0"/>
            </a:spcBef>
            <a:spcAft>
              <a:spcPct val="35000"/>
            </a:spcAft>
          </a:pPr>
          <a:r>
            <a:rPr lang="en-US" sz="1600" kern="1200" dirty="0" smtClean="0"/>
            <a:t>Study plans are communicated to the patient community</a:t>
          </a:r>
          <a:endParaRPr lang="en-US" sz="1600" kern="1200" dirty="0"/>
        </a:p>
      </dsp:txBody>
      <dsp:txXfrm>
        <a:off x="242291" y="1403406"/>
        <a:ext cx="1466280" cy="2850639"/>
      </dsp:txXfrm>
    </dsp:sp>
    <dsp:sp modelId="{84FABBA6-6EEF-4AFC-B26F-B390852C911D}">
      <dsp:nvSpPr>
        <dsp:cNvPr id="0" name=""/>
        <dsp:cNvSpPr/>
      </dsp:nvSpPr>
      <dsp:spPr>
        <a:xfrm>
          <a:off x="2094896" y="0"/>
          <a:ext cx="1946895" cy="4525963"/>
        </a:xfrm>
        <a:prstGeom prst="roundRect">
          <a:avLst>
            <a:gd name="adj" fmla="val 10000"/>
          </a:avLst>
        </a:prstGeom>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CONSULT</a:t>
          </a:r>
          <a:endParaRPr lang="en-US" sz="1900" kern="1200" dirty="0"/>
        </a:p>
      </dsp:txBody>
      <dsp:txXfrm>
        <a:off x="2094896" y="0"/>
        <a:ext cx="1946895" cy="1357788"/>
      </dsp:txXfrm>
    </dsp:sp>
    <dsp:sp modelId="{C0D4AF8C-E356-451F-BD65-DEC57186B2DC}">
      <dsp:nvSpPr>
        <dsp:cNvPr id="0" name=""/>
        <dsp:cNvSpPr/>
      </dsp:nvSpPr>
      <dsp:spPr>
        <a:xfrm>
          <a:off x="2289585" y="1357788"/>
          <a:ext cx="1557516" cy="294187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u="none" kern="1200" dirty="0" smtClean="0"/>
            <a:t>Consulting on decision</a:t>
          </a:r>
        </a:p>
        <a:p>
          <a:pPr lvl="0" algn="ctr" defTabSz="711200">
            <a:lnSpc>
              <a:spcPct val="90000"/>
            </a:lnSpc>
            <a:spcBef>
              <a:spcPct val="0"/>
            </a:spcBef>
            <a:spcAft>
              <a:spcPct val="35000"/>
            </a:spcAft>
          </a:pPr>
          <a:endParaRPr lang="en-US" sz="1600" b="1" u="sng" kern="1200" dirty="0" smtClean="0"/>
        </a:p>
        <a:p>
          <a:pPr lvl="0" algn="ctr" defTabSz="711200">
            <a:lnSpc>
              <a:spcPct val="90000"/>
            </a:lnSpc>
            <a:spcBef>
              <a:spcPct val="0"/>
            </a:spcBef>
            <a:spcAft>
              <a:spcPct val="35000"/>
            </a:spcAft>
          </a:pPr>
          <a:r>
            <a:rPr lang="en-US" sz="1600" kern="1200" dirty="0" smtClean="0"/>
            <a:t>Offer opinions, advice and feedback</a:t>
          </a:r>
        </a:p>
        <a:p>
          <a:pPr lvl="0" algn="ctr" defTabSz="711200">
            <a:lnSpc>
              <a:spcPct val="90000"/>
            </a:lnSpc>
            <a:spcBef>
              <a:spcPct val="0"/>
            </a:spcBef>
            <a:spcAft>
              <a:spcPct val="35000"/>
            </a:spcAft>
          </a:pPr>
          <a:r>
            <a:rPr lang="en-US" sz="1600" kern="1200" dirty="0" smtClean="0"/>
            <a:t>Serve as language lens</a:t>
          </a:r>
          <a:endParaRPr lang="en-US" sz="1600" kern="1200" dirty="0"/>
        </a:p>
      </dsp:txBody>
      <dsp:txXfrm>
        <a:off x="2335203" y="1403406"/>
        <a:ext cx="1466280" cy="2850639"/>
      </dsp:txXfrm>
    </dsp:sp>
    <dsp:sp modelId="{10FE65BC-3216-4141-80C2-E68C780D7931}">
      <dsp:nvSpPr>
        <dsp:cNvPr id="0" name=""/>
        <dsp:cNvSpPr/>
      </dsp:nvSpPr>
      <dsp:spPr>
        <a:xfrm>
          <a:off x="4187808" y="0"/>
          <a:ext cx="1946895" cy="4525963"/>
        </a:xfrm>
        <a:prstGeom prst="roundRect">
          <a:avLst>
            <a:gd name="adj" fmla="val 10000"/>
          </a:avLst>
        </a:prstGeom>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COLLABORATE</a:t>
          </a:r>
          <a:endParaRPr lang="en-US" sz="1900" kern="1200" dirty="0"/>
        </a:p>
      </dsp:txBody>
      <dsp:txXfrm>
        <a:off x="4187808" y="0"/>
        <a:ext cx="1946895" cy="1357788"/>
      </dsp:txXfrm>
    </dsp:sp>
    <dsp:sp modelId="{CDACB0C7-7E3B-49A8-B8DD-7399963B1B60}">
      <dsp:nvSpPr>
        <dsp:cNvPr id="0" name=""/>
        <dsp:cNvSpPr/>
      </dsp:nvSpPr>
      <dsp:spPr>
        <a:xfrm>
          <a:off x="4382498" y="1357788"/>
          <a:ext cx="1557516" cy="2941875"/>
        </a:xfrm>
        <a:prstGeom prst="roundRect">
          <a:avLst>
            <a:gd name="adj" fmla="val 10000"/>
          </a:avLst>
        </a:prstGeom>
        <a:solidFill>
          <a:srgbClr val="61942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u="none" kern="1200" dirty="0" smtClean="0"/>
            <a:t>Decide together/act together</a:t>
          </a:r>
        </a:p>
        <a:p>
          <a:pPr lvl="0" algn="ctr" defTabSz="711200">
            <a:lnSpc>
              <a:spcPct val="90000"/>
            </a:lnSpc>
            <a:spcBef>
              <a:spcPct val="0"/>
            </a:spcBef>
            <a:spcAft>
              <a:spcPct val="35000"/>
            </a:spcAft>
          </a:pPr>
          <a:endParaRPr lang="en-US" sz="1600" b="1" u="sng" kern="1200" dirty="0" smtClean="0"/>
        </a:p>
        <a:p>
          <a:pPr lvl="0" algn="ctr" defTabSz="711200">
            <a:lnSpc>
              <a:spcPct val="90000"/>
            </a:lnSpc>
            <a:spcBef>
              <a:spcPct val="0"/>
            </a:spcBef>
            <a:spcAft>
              <a:spcPct val="35000"/>
            </a:spcAft>
          </a:pPr>
          <a:r>
            <a:rPr lang="en-US" sz="1600" kern="1200" dirty="0" smtClean="0"/>
            <a:t>Joint decisions solicited </a:t>
          </a:r>
        </a:p>
        <a:p>
          <a:pPr lvl="0" algn="ctr" defTabSz="711200">
            <a:lnSpc>
              <a:spcPct val="90000"/>
            </a:lnSpc>
            <a:spcBef>
              <a:spcPct val="0"/>
            </a:spcBef>
            <a:spcAft>
              <a:spcPct val="35000"/>
            </a:spcAft>
          </a:pPr>
          <a:r>
            <a:rPr lang="en-US" sz="1600" kern="1200" dirty="0" smtClean="0"/>
            <a:t>Taking actions jointly</a:t>
          </a:r>
          <a:endParaRPr lang="en-US" sz="1600" kern="1200" dirty="0"/>
        </a:p>
      </dsp:txBody>
      <dsp:txXfrm>
        <a:off x="4428116" y="1403406"/>
        <a:ext cx="1466280" cy="2850639"/>
      </dsp:txXfrm>
    </dsp:sp>
    <dsp:sp modelId="{FC5B48ED-5366-420E-B706-574336091097}">
      <dsp:nvSpPr>
        <dsp:cNvPr id="0" name=""/>
        <dsp:cNvSpPr/>
      </dsp:nvSpPr>
      <dsp:spPr>
        <a:xfrm>
          <a:off x="6282704" y="0"/>
          <a:ext cx="1946895" cy="4525963"/>
        </a:xfrm>
        <a:prstGeom prst="roundRect">
          <a:avLst>
            <a:gd name="adj" fmla="val 10000"/>
          </a:avLst>
        </a:prstGeom>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STAKEHOLDER DIRECTED</a:t>
          </a:r>
          <a:endParaRPr lang="en-US" sz="1900" kern="1200" dirty="0"/>
        </a:p>
      </dsp:txBody>
      <dsp:txXfrm>
        <a:off x="6282704" y="0"/>
        <a:ext cx="1946895" cy="1357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CC917-3D6D-457C-A6A1-B40F987C0B0F}">
      <dsp:nvSpPr>
        <dsp:cNvPr id="0" name=""/>
        <dsp:cNvSpPr/>
      </dsp:nvSpPr>
      <dsp:spPr>
        <a:xfrm rot="21300000">
          <a:off x="25254" y="1970085"/>
          <a:ext cx="8179091" cy="93662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37C712-D91A-4CBE-847E-282DD839CB39}">
      <dsp:nvSpPr>
        <dsp:cNvPr id="0" name=""/>
        <dsp:cNvSpPr/>
      </dsp:nvSpPr>
      <dsp:spPr>
        <a:xfrm>
          <a:off x="987552" y="243840"/>
          <a:ext cx="2468880" cy="195072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8ACFA-AA08-4C61-981C-0653845674BE}">
      <dsp:nvSpPr>
        <dsp:cNvPr id="0" name=""/>
        <dsp:cNvSpPr/>
      </dsp:nvSpPr>
      <dsp:spPr>
        <a:xfrm>
          <a:off x="4343398" y="542542"/>
          <a:ext cx="3425962" cy="128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90"/>
              </a:solidFill>
            </a:rPr>
            <a:t>Investigator</a:t>
          </a:r>
        </a:p>
        <a:p>
          <a:pPr lvl="0" algn="ctr" defTabSz="977900">
            <a:lnSpc>
              <a:spcPct val="90000"/>
            </a:lnSpc>
            <a:spcBef>
              <a:spcPct val="0"/>
            </a:spcBef>
            <a:spcAft>
              <a:spcPct val="35000"/>
            </a:spcAft>
          </a:pPr>
          <a:r>
            <a:rPr lang="en-US" sz="2200" b="1" kern="1200" dirty="0" smtClean="0">
              <a:solidFill>
                <a:srgbClr val="000090"/>
              </a:solidFill>
            </a:rPr>
            <a:t> </a:t>
          </a:r>
          <a:r>
            <a:rPr lang="en-US" sz="2200" b="0" kern="1200" dirty="0" smtClean="0">
              <a:solidFill>
                <a:srgbClr val="000090"/>
              </a:solidFill>
            </a:rPr>
            <a:t>P</a:t>
          </a:r>
          <a:r>
            <a:rPr lang="en-US" sz="2200" kern="1200" dirty="0" smtClean="0">
              <a:solidFill>
                <a:srgbClr val="000090"/>
              </a:solidFill>
            </a:rPr>
            <a:t>rofessional expertise; intellectual curiosity</a:t>
          </a:r>
        </a:p>
      </dsp:txBody>
      <dsp:txXfrm>
        <a:off x="4343398" y="542542"/>
        <a:ext cx="3425962" cy="1286263"/>
      </dsp:txXfrm>
    </dsp:sp>
    <dsp:sp modelId="{58191E64-7FF3-4F0E-B8C0-0CAEF04D152A}">
      <dsp:nvSpPr>
        <dsp:cNvPr id="0" name=""/>
        <dsp:cNvSpPr/>
      </dsp:nvSpPr>
      <dsp:spPr>
        <a:xfrm>
          <a:off x="4773168" y="2682240"/>
          <a:ext cx="2468880" cy="1950720"/>
        </a:xfrm>
        <a:prstGeom prst="upArrow">
          <a:avLst/>
        </a:prstGeom>
        <a:solidFill>
          <a:srgbClr val="6194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3F8B09-D13A-4505-948D-E80560BEAD8D}">
      <dsp:nvSpPr>
        <dsp:cNvPr id="0" name=""/>
        <dsp:cNvSpPr/>
      </dsp:nvSpPr>
      <dsp:spPr>
        <a:xfrm>
          <a:off x="685795" y="2828543"/>
          <a:ext cx="3121164" cy="204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90"/>
              </a:solidFill>
            </a:rPr>
            <a:t>Advisor</a:t>
          </a:r>
        </a:p>
        <a:p>
          <a:pPr lvl="0" algn="ctr" defTabSz="889000">
            <a:lnSpc>
              <a:spcPct val="90000"/>
            </a:lnSpc>
            <a:spcBef>
              <a:spcPct val="0"/>
            </a:spcBef>
            <a:spcAft>
              <a:spcPct val="35000"/>
            </a:spcAft>
          </a:pPr>
          <a:r>
            <a:rPr lang="en-US" sz="2200" kern="1200" dirty="0" smtClean="0">
              <a:solidFill>
                <a:srgbClr val="000090"/>
              </a:solidFill>
            </a:rPr>
            <a:t>Totality of experience; real-world and relevant</a:t>
          </a:r>
        </a:p>
        <a:p>
          <a:pPr lvl="0" algn="ctr" defTabSz="889000">
            <a:lnSpc>
              <a:spcPct val="90000"/>
            </a:lnSpc>
            <a:spcBef>
              <a:spcPct val="0"/>
            </a:spcBef>
            <a:spcAft>
              <a:spcPct val="35000"/>
            </a:spcAft>
          </a:pPr>
          <a:r>
            <a:rPr lang="en-US" sz="2200" kern="1200" dirty="0" smtClean="0">
              <a:solidFill>
                <a:srgbClr val="000090"/>
              </a:solidFill>
            </a:rPr>
            <a:t>“What is best for me and my family?”</a:t>
          </a:r>
          <a:endParaRPr lang="en-US" sz="2200" kern="1200" dirty="0">
            <a:solidFill>
              <a:srgbClr val="000090"/>
            </a:solidFill>
          </a:endParaRPr>
        </a:p>
      </dsp:txBody>
      <dsp:txXfrm>
        <a:off x="685795" y="2828543"/>
        <a:ext cx="3121164" cy="20482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9F556-0369-4F54-AC12-ECD705E531CB}">
      <dsp:nvSpPr>
        <dsp:cNvPr id="0" name=""/>
        <dsp:cNvSpPr/>
      </dsp:nvSpPr>
      <dsp:spPr>
        <a:xfrm>
          <a:off x="1866900" y="0"/>
          <a:ext cx="5410200" cy="5410200"/>
        </a:xfrm>
        <a:prstGeom prst="diamond">
          <a:avLst/>
        </a:prstGeom>
        <a:gradFill flip="none" rotWithShape="0">
          <a:gsLst>
            <a:gs pos="0">
              <a:schemeClr val="accent1">
                <a:tint val="40000"/>
                <a:hueOff val="0"/>
                <a:satOff val="0"/>
                <a:lumOff val="0"/>
                <a:shade val="30000"/>
                <a:satMod val="115000"/>
              </a:schemeClr>
            </a:gs>
            <a:gs pos="50000">
              <a:schemeClr val="accent1">
                <a:tint val="40000"/>
                <a:hueOff val="0"/>
                <a:satOff val="0"/>
                <a:lumOff val="0"/>
                <a:shade val="67500"/>
                <a:satMod val="115000"/>
              </a:schemeClr>
            </a:gs>
            <a:gs pos="100000">
              <a:schemeClr val="accent1">
                <a:tint val="40000"/>
                <a:hueOff val="0"/>
                <a:satOff val="0"/>
                <a:lumOff val="0"/>
                <a:shade val="100000"/>
                <a:satMod val="115000"/>
              </a:schemeClr>
            </a:gs>
          </a:gsLst>
          <a:lin ang="16200000" scaled="1"/>
          <a:tileRect/>
        </a:gradFill>
        <a:ln>
          <a:noFill/>
        </a:ln>
        <a:effectLst/>
      </dsp:spPr>
      <dsp:style>
        <a:lnRef idx="0">
          <a:scrgbClr r="0" g="0" b="0"/>
        </a:lnRef>
        <a:fillRef idx="1">
          <a:scrgbClr r="0" g="0" b="0"/>
        </a:fillRef>
        <a:effectRef idx="0">
          <a:scrgbClr r="0" g="0" b="0"/>
        </a:effectRef>
        <a:fontRef idx="minor"/>
      </dsp:style>
    </dsp:sp>
    <dsp:sp modelId="{D70FC34F-C496-489D-A3F7-F07A850FA467}">
      <dsp:nvSpPr>
        <dsp:cNvPr id="0" name=""/>
        <dsp:cNvSpPr/>
      </dsp:nvSpPr>
      <dsp:spPr>
        <a:xfrm>
          <a:off x="2380869" y="513969"/>
          <a:ext cx="2109978" cy="21099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Provide feedback about proposed research, discuss issues, resolve questions/concerns  </a:t>
          </a:r>
          <a:endParaRPr lang="en-US" sz="1700" kern="1200" dirty="0"/>
        </a:p>
      </dsp:txBody>
      <dsp:txXfrm>
        <a:off x="2483870" y="616970"/>
        <a:ext cx="1903976" cy="1903976"/>
      </dsp:txXfrm>
    </dsp:sp>
    <dsp:sp modelId="{C8C3F780-CC88-4492-AB0B-76A2FD58DC04}">
      <dsp:nvSpPr>
        <dsp:cNvPr id="0" name=""/>
        <dsp:cNvSpPr/>
      </dsp:nvSpPr>
      <dsp:spPr>
        <a:xfrm>
          <a:off x="4648194" y="457189"/>
          <a:ext cx="2109978" cy="2109978"/>
        </a:xfrm>
        <a:prstGeom prst="roundRect">
          <a:avLst/>
        </a:prstGeom>
        <a:solidFill>
          <a:srgbClr val="6194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Serve as language lens; review and provide feedback for materials and scripts </a:t>
          </a:r>
          <a:endParaRPr lang="en-US" sz="1700" kern="1200" dirty="0"/>
        </a:p>
      </dsp:txBody>
      <dsp:txXfrm>
        <a:off x="4751195" y="560190"/>
        <a:ext cx="1903976" cy="1903976"/>
      </dsp:txXfrm>
    </dsp:sp>
    <dsp:sp modelId="{539E0114-600D-459A-89B5-CC18D89E96A0}">
      <dsp:nvSpPr>
        <dsp:cNvPr id="0" name=""/>
        <dsp:cNvSpPr/>
      </dsp:nvSpPr>
      <dsp:spPr>
        <a:xfrm>
          <a:off x="2380869" y="2786253"/>
          <a:ext cx="2109978" cy="2109978"/>
        </a:xfrm>
        <a:prstGeom prst="roundRect">
          <a:avLst/>
        </a:prstGeom>
        <a:solidFill>
          <a:srgbClr val="6194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Communicate information about the study to community/patient organizations (aid in participant recruitment)</a:t>
          </a:r>
          <a:endParaRPr lang="en-US" sz="1700" kern="1200" dirty="0"/>
        </a:p>
      </dsp:txBody>
      <dsp:txXfrm>
        <a:off x="2483870" y="2889254"/>
        <a:ext cx="1903976" cy="1903976"/>
      </dsp:txXfrm>
    </dsp:sp>
    <dsp:sp modelId="{DA9E188B-F648-4BDC-97AB-5F2BDFF4133B}">
      <dsp:nvSpPr>
        <dsp:cNvPr id="0" name=""/>
        <dsp:cNvSpPr/>
      </dsp:nvSpPr>
      <dsp:spPr>
        <a:xfrm>
          <a:off x="4648194" y="2743209"/>
          <a:ext cx="2109978" cy="21099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Share study findings with community/patient organizations and generate new ideas for future research</a:t>
          </a:r>
        </a:p>
      </dsp:txBody>
      <dsp:txXfrm>
        <a:off x="4751195" y="2846210"/>
        <a:ext cx="1903976" cy="1903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9F78A-DE20-4D32-96CB-4D2A250B2B0B}">
      <dsp:nvSpPr>
        <dsp:cNvPr id="0" name=""/>
        <dsp:cNvSpPr/>
      </dsp:nvSpPr>
      <dsp:spPr>
        <a:xfrm>
          <a:off x="5580748" y="2584848"/>
          <a:ext cx="91440" cy="481313"/>
        </a:xfrm>
        <a:custGeom>
          <a:avLst/>
          <a:gdLst/>
          <a:ahLst/>
          <a:cxnLst/>
          <a:rect l="0" t="0" r="0" b="0"/>
          <a:pathLst>
            <a:path>
              <a:moveTo>
                <a:pt x="45720" y="0"/>
              </a:moveTo>
              <a:lnTo>
                <a:pt x="45720" y="4813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DB00F-0635-489F-A07B-82BEDC569C23}">
      <dsp:nvSpPr>
        <dsp:cNvPr id="0" name=""/>
        <dsp:cNvSpPr/>
      </dsp:nvSpPr>
      <dsp:spPr>
        <a:xfrm>
          <a:off x="4109436" y="1052645"/>
          <a:ext cx="1517032" cy="481313"/>
        </a:xfrm>
        <a:custGeom>
          <a:avLst/>
          <a:gdLst/>
          <a:ahLst/>
          <a:cxnLst/>
          <a:rect l="0" t="0" r="0" b="0"/>
          <a:pathLst>
            <a:path>
              <a:moveTo>
                <a:pt x="0" y="0"/>
              </a:moveTo>
              <a:lnTo>
                <a:pt x="0" y="328000"/>
              </a:lnTo>
              <a:lnTo>
                <a:pt x="1517032" y="328000"/>
              </a:lnTo>
              <a:lnTo>
                <a:pt x="1517032" y="4813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31FC2-F19A-49AC-BFB4-8F30EB5CC5FC}">
      <dsp:nvSpPr>
        <dsp:cNvPr id="0" name=""/>
        <dsp:cNvSpPr/>
      </dsp:nvSpPr>
      <dsp:spPr>
        <a:xfrm>
          <a:off x="2592403" y="2584848"/>
          <a:ext cx="1011355" cy="481313"/>
        </a:xfrm>
        <a:custGeom>
          <a:avLst/>
          <a:gdLst/>
          <a:ahLst/>
          <a:cxnLst/>
          <a:rect l="0" t="0" r="0" b="0"/>
          <a:pathLst>
            <a:path>
              <a:moveTo>
                <a:pt x="0" y="0"/>
              </a:moveTo>
              <a:lnTo>
                <a:pt x="0" y="328000"/>
              </a:lnTo>
              <a:lnTo>
                <a:pt x="1011355" y="328000"/>
              </a:lnTo>
              <a:lnTo>
                <a:pt x="1011355" y="4813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DE48A-C461-429A-B947-B5ACC6F22939}">
      <dsp:nvSpPr>
        <dsp:cNvPr id="0" name=""/>
        <dsp:cNvSpPr/>
      </dsp:nvSpPr>
      <dsp:spPr>
        <a:xfrm>
          <a:off x="1581048" y="2584848"/>
          <a:ext cx="1011355" cy="481313"/>
        </a:xfrm>
        <a:custGeom>
          <a:avLst/>
          <a:gdLst/>
          <a:ahLst/>
          <a:cxnLst/>
          <a:rect l="0" t="0" r="0" b="0"/>
          <a:pathLst>
            <a:path>
              <a:moveTo>
                <a:pt x="1011355" y="0"/>
              </a:moveTo>
              <a:lnTo>
                <a:pt x="1011355" y="328000"/>
              </a:lnTo>
              <a:lnTo>
                <a:pt x="0" y="328000"/>
              </a:lnTo>
              <a:lnTo>
                <a:pt x="0" y="4813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9E1005-7992-4D76-8C3E-43CE3AEAF357}">
      <dsp:nvSpPr>
        <dsp:cNvPr id="0" name=""/>
        <dsp:cNvSpPr/>
      </dsp:nvSpPr>
      <dsp:spPr>
        <a:xfrm>
          <a:off x="2592403" y="1052645"/>
          <a:ext cx="1517032" cy="481313"/>
        </a:xfrm>
        <a:custGeom>
          <a:avLst/>
          <a:gdLst/>
          <a:ahLst/>
          <a:cxnLst/>
          <a:rect l="0" t="0" r="0" b="0"/>
          <a:pathLst>
            <a:path>
              <a:moveTo>
                <a:pt x="1517032" y="0"/>
              </a:moveTo>
              <a:lnTo>
                <a:pt x="1517032" y="328000"/>
              </a:lnTo>
              <a:lnTo>
                <a:pt x="0" y="328000"/>
              </a:lnTo>
              <a:lnTo>
                <a:pt x="0" y="4813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8DA086-0BE2-484E-A626-0B17013FE063}">
      <dsp:nvSpPr>
        <dsp:cNvPr id="0" name=""/>
        <dsp:cNvSpPr/>
      </dsp:nvSpPr>
      <dsp:spPr>
        <a:xfrm>
          <a:off x="3281963" y="1755"/>
          <a:ext cx="1654944" cy="1050889"/>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93ADD5-DE40-4D32-A43A-148E3BA536CC}">
      <dsp:nvSpPr>
        <dsp:cNvPr id="0" name=""/>
        <dsp:cNvSpPr/>
      </dsp:nvSpPr>
      <dsp:spPr>
        <a:xfrm>
          <a:off x="3465846" y="176444"/>
          <a:ext cx="1654944" cy="10508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Steering Committee</a:t>
          </a:r>
          <a:endParaRPr lang="en-US" sz="2300" kern="1200" dirty="0"/>
        </a:p>
      </dsp:txBody>
      <dsp:txXfrm>
        <a:off x="3496625" y="207223"/>
        <a:ext cx="1593386" cy="989331"/>
      </dsp:txXfrm>
    </dsp:sp>
    <dsp:sp modelId="{A68C6638-C175-46C7-BBCE-2F359ED5DAE2}">
      <dsp:nvSpPr>
        <dsp:cNvPr id="0" name=""/>
        <dsp:cNvSpPr/>
      </dsp:nvSpPr>
      <dsp:spPr>
        <a:xfrm>
          <a:off x="1764931" y="1533958"/>
          <a:ext cx="1654944" cy="1050889"/>
        </a:xfrm>
        <a:prstGeom prst="roundRect">
          <a:avLst>
            <a:gd name="adj" fmla="val 10000"/>
          </a:avLst>
        </a:prstGeom>
        <a:solidFill>
          <a:srgbClr val="76740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1E6898-940A-4945-BE6B-4205691248A8}">
      <dsp:nvSpPr>
        <dsp:cNvPr id="0" name=""/>
        <dsp:cNvSpPr/>
      </dsp:nvSpPr>
      <dsp:spPr>
        <a:xfrm>
          <a:off x="1948814" y="1708647"/>
          <a:ext cx="1654944" cy="10508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Patient Family</a:t>
          </a:r>
          <a:endParaRPr lang="en-US" sz="2300" kern="1200" dirty="0"/>
        </a:p>
      </dsp:txBody>
      <dsp:txXfrm>
        <a:off x="1979593" y="1739426"/>
        <a:ext cx="1593386" cy="989331"/>
      </dsp:txXfrm>
    </dsp:sp>
    <dsp:sp modelId="{48C1E6A6-F46D-47DD-9F8B-FC5C79968414}">
      <dsp:nvSpPr>
        <dsp:cNvPr id="0" name=""/>
        <dsp:cNvSpPr/>
      </dsp:nvSpPr>
      <dsp:spPr>
        <a:xfrm>
          <a:off x="753576" y="3066161"/>
          <a:ext cx="1654944" cy="10547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A1243D-4610-4E25-AB5D-3FE817776B9A}">
      <dsp:nvSpPr>
        <dsp:cNvPr id="0" name=""/>
        <dsp:cNvSpPr/>
      </dsp:nvSpPr>
      <dsp:spPr>
        <a:xfrm>
          <a:off x="937459" y="3240850"/>
          <a:ext cx="1654944" cy="10547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Project Workgroup </a:t>
          </a:r>
          <a:endParaRPr lang="en-US" sz="2300" kern="1200" dirty="0"/>
        </a:p>
      </dsp:txBody>
      <dsp:txXfrm>
        <a:off x="968352" y="3271743"/>
        <a:ext cx="1593158" cy="992971"/>
      </dsp:txXfrm>
    </dsp:sp>
    <dsp:sp modelId="{F4E0CAAA-167A-43F0-9BC3-1A8A7246D1B2}">
      <dsp:nvSpPr>
        <dsp:cNvPr id="0" name=""/>
        <dsp:cNvSpPr/>
      </dsp:nvSpPr>
      <dsp:spPr>
        <a:xfrm>
          <a:off x="2776286" y="3066161"/>
          <a:ext cx="1654944" cy="10508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96502-8E63-427B-82E9-0B5024D0133E}">
      <dsp:nvSpPr>
        <dsp:cNvPr id="0" name=""/>
        <dsp:cNvSpPr/>
      </dsp:nvSpPr>
      <dsp:spPr>
        <a:xfrm>
          <a:off x="2960169" y="3240850"/>
          <a:ext cx="1654944" cy="10508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Virtual Advisors</a:t>
          </a:r>
          <a:endParaRPr lang="en-US" sz="2300" kern="1200" dirty="0"/>
        </a:p>
      </dsp:txBody>
      <dsp:txXfrm>
        <a:off x="2990948" y="3271629"/>
        <a:ext cx="1593386" cy="989331"/>
      </dsp:txXfrm>
    </dsp:sp>
    <dsp:sp modelId="{ED3005CA-E6E1-4FD3-AD0D-EE71E5F29191}">
      <dsp:nvSpPr>
        <dsp:cNvPr id="0" name=""/>
        <dsp:cNvSpPr/>
      </dsp:nvSpPr>
      <dsp:spPr>
        <a:xfrm>
          <a:off x="4798996" y="1533958"/>
          <a:ext cx="1654944" cy="1050889"/>
        </a:xfrm>
        <a:prstGeom prst="roundRect">
          <a:avLst>
            <a:gd name="adj" fmla="val 10000"/>
          </a:avLst>
        </a:prstGeom>
        <a:solidFill>
          <a:srgbClr val="7674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F9F9D0-F14B-4E83-A773-F885B76B6091}">
      <dsp:nvSpPr>
        <dsp:cNvPr id="0" name=""/>
        <dsp:cNvSpPr/>
      </dsp:nvSpPr>
      <dsp:spPr>
        <a:xfrm>
          <a:off x="4982879" y="1708647"/>
          <a:ext cx="1654944" cy="10508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Staff &amp; Clinicians</a:t>
          </a:r>
          <a:endParaRPr lang="en-US" sz="2300" kern="1200" dirty="0"/>
        </a:p>
      </dsp:txBody>
      <dsp:txXfrm>
        <a:off x="5013658" y="1739426"/>
        <a:ext cx="1593386" cy="989331"/>
      </dsp:txXfrm>
    </dsp:sp>
    <dsp:sp modelId="{3E1D35D9-DC32-4583-ADFB-F7C1E139BC9E}">
      <dsp:nvSpPr>
        <dsp:cNvPr id="0" name=""/>
        <dsp:cNvSpPr/>
      </dsp:nvSpPr>
      <dsp:spPr>
        <a:xfrm>
          <a:off x="4798996" y="3066161"/>
          <a:ext cx="1654944" cy="10508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5964C-D8DC-4D24-ADE0-FA05692F2462}">
      <dsp:nvSpPr>
        <dsp:cNvPr id="0" name=""/>
        <dsp:cNvSpPr/>
      </dsp:nvSpPr>
      <dsp:spPr>
        <a:xfrm>
          <a:off x="4982879" y="3240850"/>
          <a:ext cx="1654944" cy="10508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Focus Groups</a:t>
          </a:r>
          <a:endParaRPr lang="en-US" sz="2300" kern="1200" dirty="0"/>
        </a:p>
      </dsp:txBody>
      <dsp:txXfrm>
        <a:off x="5013658" y="3271629"/>
        <a:ext cx="1593386" cy="9893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7BFBE-4602-294E-B730-1D5420FCE32A}">
      <dsp:nvSpPr>
        <dsp:cNvPr id="0" name=""/>
        <dsp:cNvSpPr/>
      </dsp:nvSpPr>
      <dsp:spPr>
        <a:xfrm>
          <a:off x="0" y="435808"/>
          <a:ext cx="8305800" cy="1209640"/>
        </a:xfrm>
        <a:prstGeom prst="rightArrow">
          <a:avLst>
            <a:gd name="adj1" fmla="val 50000"/>
            <a:gd name="adj2" fmla="val 50000"/>
          </a:avLst>
        </a:prstGeom>
        <a:gradFill rotWithShape="0">
          <a:gsLst>
            <a:gs pos="0">
              <a:srgbClr val="8064A2">
                <a:hueOff val="0"/>
                <a:satOff val="0"/>
                <a:lumOff val="0"/>
                <a:alphaOff val="0"/>
                <a:tint val="100000"/>
                <a:shade val="100000"/>
                <a:satMod val="130000"/>
              </a:srgbClr>
            </a:gs>
            <a:gs pos="100000">
              <a:srgbClr val="8064A2">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92031" numCol="1" spcCol="1270" anchor="ctr" anchorCtr="0">
          <a:noAutofit/>
        </a:bodyPr>
        <a:lstStyle/>
        <a:p>
          <a:pPr lvl="0" algn="l" defTabSz="800100">
            <a:lnSpc>
              <a:spcPct val="90000"/>
            </a:lnSpc>
            <a:spcBef>
              <a:spcPct val="0"/>
            </a:spcBef>
            <a:spcAft>
              <a:spcPct val="35000"/>
            </a:spcAft>
          </a:pPr>
          <a:r>
            <a:rPr lang="en-US" sz="1800" kern="1200">
              <a:solidFill>
                <a:sysClr val="window" lastClr="FFFFFF"/>
              </a:solidFill>
              <a:latin typeface="Calibri"/>
              <a:ea typeface="+mn-ea"/>
              <a:cs typeface="+mn-cs"/>
            </a:rPr>
            <a:t>General Advisor</a:t>
          </a:r>
        </a:p>
      </dsp:txBody>
      <dsp:txXfrm>
        <a:off x="0" y="738218"/>
        <a:ext cx="8003390" cy="604820"/>
      </dsp:txXfrm>
    </dsp:sp>
    <dsp:sp modelId="{51D4B11B-DD0E-1C43-8015-13E9EA3B031C}">
      <dsp:nvSpPr>
        <dsp:cNvPr id="0" name=""/>
        <dsp:cNvSpPr/>
      </dsp:nvSpPr>
      <dsp:spPr>
        <a:xfrm>
          <a:off x="0" y="1368616"/>
          <a:ext cx="2558186" cy="2330213"/>
        </a:xfrm>
        <a:prstGeom prst="rect">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General Volunteer Orientation HIPAA, Code of Conduct, Organizational Mission and Values</a:t>
          </a:r>
          <a:endParaRPr lang="en-US" sz="1100" kern="1200">
            <a:solidFill>
              <a:sysClr val="windowText" lastClr="000000">
                <a:hueOff val="0"/>
                <a:satOff val="0"/>
                <a:lumOff val="0"/>
                <a:alphaOff val="0"/>
              </a:sysClr>
            </a:solidFill>
            <a:latin typeface="Cambria"/>
            <a:ea typeface="+mn-ea"/>
            <a:cs typeface="+mn-cs"/>
          </a:endParaRP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PFCC "101" Orientation</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How to Be An Effective Advisor</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Effective Communication Skills</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Potential Challenges</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Raising Difficult Issues</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Recognizing Boundaries</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ＭＳ Ｐゴシック" charset="0"/>
              <a:cs typeface="Times New Roman" panose="02020603050405020304" pitchFamily="18" charset="0"/>
            </a:rPr>
            <a:t>Sharing Your Story</a:t>
          </a:r>
        </a:p>
      </dsp:txBody>
      <dsp:txXfrm>
        <a:off x="0" y="1368616"/>
        <a:ext cx="2558186" cy="2330213"/>
      </dsp:txXfrm>
    </dsp:sp>
    <dsp:sp modelId="{BE259A0F-53E3-AA46-B0A2-63048AD9DC18}">
      <dsp:nvSpPr>
        <dsp:cNvPr id="0" name=""/>
        <dsp:cNvSpPr/>
      </dsp:nvSpPr>
      <dsp:spPr>
        <a:xfrm>
          <a:off x="2558186" y="839022"/>
          <a:ext cx="5747613" cy="1209640"/>
        </a:xfrm>
        <a:prstGeom prst="rightArrow">
          <a:avLst>
            <a:gd name="adj1" fmla="val 50000"/>
            <a:gd name="adj2" fmla="val 50000"/>
          </a:avLst>
        </a:prstGeom>
        <a:gradFill rotWithShape="0">
          <a:gsLst>
            <a:gs pos="0">
              <a:srgbClr val="8064A2">
                <a:hueOff val="-2232386"/>
                <a:satOff val="13449"/>
                <a:lumOff val="1078"/>
                <a:alphaOff val="0"/>
                <a:tint val="100000"/>
                <a:shade val="100000"/>
                <a:satMod val="130000"/>
              </a:srgbClr>
            </a:gs>
            <a:gs pos="100000">
              <a:srgbClr val="8064A2">
                <a:hueOff val="-2232386"/>
                <a:satOff val="13449"/>
                <a:lumOff val="1078"/>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192031" numCol="1" spcCol="1270" anchor="ctr" anchorCtr="0">
          <a:noAutofit/>
        </a:bodyPr>
        <a:lstStyle/>
        <a:p>
          <a:pPr lvl="0" algn="l" defTabSz="711200">
            <a:lnSpc>
              <a:spcPct val="90000"/>
            </a:lnSpc>
            <a:spcBef>
              <a:spcPct val="0"/>
            </a:spcBef>
            <a:spcAft>
              <a:spcPct val="35000"/>
            </a:spcAft>
          </a:pPr>
          <a:r>
            <a:rPr lang="en-US" sz="1600" kern="1200">
              <a:solidFill>
                <a:sysClr val="window" lastClr="FFFFFF"/>
              </a:solidFill>
              <a:latin typeface="Calibri"/>
              <a:ea typeface="+mn-ea"/>
              <a:cs typeface="+mn-cs"/>
            </a:rPr>
            <a:t>Research Basic + Beyond</a:t>
          </a:r>
        </a:p>
      </dsp:txBody>
      <dsp:txXfrm>
        <a:off x="2558186" y="1141432"/>
        <a:ext cx="5445203" cy="604820"/>
      </dsp:txXfrm>
    </dsp:sp>
    <dsp:sp modelId="{5190C64A-C549-B343-9EDF-3A4DE6974E5E}">
      <dsp:nvSpPr>
        <dsp:cNvPr id="0" name=""/>
        <dsp:cNvSpPr/>
      </dsp:nvSpPr>
      <dsp:spPr>
        <a:xfrm>
          <a:off x="2558186" y="1771829"/>
          <a:ext cx="2558186" cy="2330213"/>
        </a:xfrm>
        <a:prstGeom prst="rect">
          <a:avLst/>
        </a:prstGeom>
        <a:solidFill>
          <a:sysClr val="window" lastClr="FFFFFF">
            <a:hueOff val="0"/>
            <a:satOff val="0"/>
            <a:lumOff val="0"/>
            <a:alphaOff val="0"/>
          </a:sysClr>
        </a:solidFill>
        <a:ln w="9525" cap="flat" cmpd="sng" algn="ctr">
          <a:solidFill>
            <a:srgbClr val="8064A2">
              <a:hueOff val="-2232386"/>
              <a:satOff val="13449"/>
              <a:lumOff val="1078"/>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Research Basics – research defined, terminology, design, methodology, data </a:t>
          </a:r>
          <a:endParaRPr lang="en-US" sz="1100" kern="1200">
            <a:solidFill>
              <a:sysClr val="windowText" lastClr="000000">
                <a:hueOff val="0"/>
                <a:satOff val="0"/>
                <a:lumOff val="0"/>
                <a:alphaOff val="0"/>
              </a:sysClr>
            </a:solidFill>
            <a:latin typeface="Cambria"/>
            <a:ea typeface="+mn-ea"/>
            <a:cs typeface="+mn-cs"/>
          </a:endParaRP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Stages of Research</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Collaborative Approaches to Research</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Decision-Making Process</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Role of the PFA or PFAC in Research</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Potential Challenges for PFAs Participating on Research Teams</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Human Subject Issues and IRB</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Calibri"/>
            </a:rPr>
            <a:t>Quality Improvement vs. Research</a:t>
          </a:r>
        </a:p>
      </dsp:txBody>
      <dsp:txXfrm>
        <a:off x="2558186" y="1771829"/>
        <a:ext cx="2558186" cy="2330213"/>
      </dsp:txXfrm>
    </dsp:sp>
    <dsp:sp modelId="{0975B46A-F6F3-8D42-94D0-471A9D274244}">
      <dsp:nvSpPr>
        <dsp:cNvPr id="0" name=""/>
        <dsp:cNvSpPr/>
      </dsp:nvSpPr>
      <dsp:spPr>
        <a:xfrm>
          <a:off x="5116372" y="1242235"/>
          <a:ext cx="3189427" cy="1209640"/>
        </a:xfrm>
        <a:prstGeom prst="rightArrow">
          <a:avLst>
            <a:gd name="adj1" fmla="val 50000"/>
            <a:gd name="adj2" fmla="val 50000"/>
          </a:avLst>
        </a:prstGeom>
        <a:gradFill rotWithShape="0">
          <a:gsLst>
            <a:gs pos="0">
              <a:srgbClr val="8064A2">
                <a:hueOff val="-4464771"/>
                <a:satOff val="26899"/>
                <a:lumOff val="2156"/>
                <a:alphaOff val="0"/>
                <a:tint val="100000"/>
                <a:shade val="100000"/>
                <a:satMod val="130000"/>
              </a:srgbClr>
            </a:gs>
            <a:gs pos="100000">
              <a:srgbClr val="8064A2">
                <a:hueOff val="-4464771"/>
                <a:satOff val="26899"/>
                <a:lumOff val="2156"/>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92031" numCol="1" spcCol="1270" anchor="ctr" anchorCtr="0">
          <a:noAutofit/>
        </a:bodyPr>
        <a:lstStyle/>
        <a:p>
          <a:pPr lvl="0" algn="l" defTabSz="800100">
            <a:lnSpc>
              <a:spcPct val="90000"/>
            </a:lnSpc>
            <a:spcBef>
              <a:spcPct val="0"/>
            </a:spcBef>
            <a:spcAft>
              <a:spcPct val="35000"/>
            </a:spcAft>
          </a:pPr>
          <a:r>
            <a:rPr lang="en-US" sz="1800" kern="1200">
              <a:solidFill>
                <a:sysClr val="window" lastClr="FFFFFF"/>
              </a:solidFill>
              <a:latin typeface="Calibri"/>
              <a:ea typeface="+mn-ea"/>
              <a:cs typeface="+mn-cs"/>
            </a:rPr>
            <a:t>Project-Specific</a:t>
          </a:r>
        </a:p>
      </dsp:txBody>
      <dsp:txXfrm>
        <a:off x="5116372" y="1544645"/>
        <a:ext cx="2887017" cy="604820"/>
      </dsp:txXfrm>
    </dsp:sp>
    <dsp:sp modelId="{73391587-8D4C-194C-B6E6-EE5008ECD417}">
      <dsp:nvSpPr>
        <dsp:cNvPr id="0" name=""/>
        <dsp:cNvSpPr/>
      </dsp:nvSpPr>
      <dsp:spPr>
        <a:xfrm>
          <a:off x="5116372" y="2175043"/>
          <a:ext cx="2558186" cy="2296111"/>
        </a:xfrm>
        <a:prstGeom prst="rect">
          <a:avLst/>
        </a:prstGeom>
        <a:solidFill>
          <a:sysClr val="window" lastClr="FFFFFF">
            <a:hueOff val="0"/>
            <a:satOff val="0"/>
            <a:lumOff val="0"/>
            <a:alphaOff val="0"/>
          </a:sysClr>
        </a:solidFill>
        <a:ln w="9525" cap="flat" cmpd="sng" algn="ctr">
          <a:solidFill>
            <a:srgbClr val="8064A2">
              <a:hueOff val="-4464771"/>
              <a:satOff val="26899"/>
              <a:lumOff val="2156"/>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mn-cs"/>
            </a:rPr>
            <a:t>Introduction to Research Team</a:t>
          </a:r>
          <a:endParaRPr lang="en-US" sz="1100" kern="1200">
            <a:solidFill>
              <a:sysClr val="windowText" lastClr="000000">
                <a:hueOff val="0"/>
                <a:satOff val="0"/>
                <a:lumOff val="0"/>
                <a:alphaOff val="0"/>
              </a:sysClr>
            </a:solidFill>
            <a:latin typeface="Calibri"/>
            <a:ea typeface="+mn-ea"/>
            <a:cs typeface="+mn-cs"/>
          </a:endParaRPr>
        </a:p>
        <a:p>
          <a:pPr lvl="0" algn="l" defTabSz="488950">
            <a:lnSpc>
              <a:spcPct val="90000"/>
            </a:lnSpc>
            <a:spcBef>
              <a:spcPct val="0"/>
            </a:spcBef>
            <a:spcAft>
              <a:spcPct val="35000"/>
            </a:spcAft>
          </a:pPr>
          <a:r>
            <a:rPr lang="en-US" sz="1100" kern="1200">
              <a:solidFill>
                <a:sysClr val="windowText" lastClr="000000">
                  <a:hueOff val="0"/>
                  <a:satOff val="0"/>
                  <a:lumOff val="0"/>
                  <a:alphaOff val="0"/>
                </a:sysClr>
              </a:solidFill>
              <a:latin typeface="Calibri"/>
              <a:ea typeface="+mn-ea"/>
              <a:cs typeface="+mn-cs"/>
            </a:rPr>
            <a:t>Role of PFA</a:t>
          </a:r>
        </a:p>
        <a:p>
          <a:pPr lvl="0" algn="l"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mn-cs"/>
            </a:rPr>
            <a:t>Orient to Project – Purpose, objectives, design, methodology </a:t>
          </a:r>
          <a:endParaRPr lang="en-US" sz="1100" kern="1200" dirty="0">
            <a:solidFill>
              <a:sysClr val="windowText" lastClr="000000">
                <a:hueOff val="0"/>
                <a:satOff val="0"/>
                <a:lumOff val="0"/>
                <a:alphaOff val="0"/>
              </a:sysClr>
            </a:solidFill>
            <a:latin typeface="Calibri"/>
            <a:ea typeface="+mn-ea"/>
            <a:cs typeface="+mn-cs"/>
          </a:endParaRPr>
        </a:p>
        <a:p>
          <a:pPr lvl="0" algn="l" defTabSz="488950">
            <a:lnSpc>
              <a:spcPct val="90000"/>
            </a:lnSpc>
            <a:spcBef>
              <a:spcPct val="0"/>
            </a:spcBef>
            <a:spcAft>
              <a:spcPct val="35000"/>
            </a:spcAft>
          </a:pPr>
          <a:r>
            <a:rPr lang="en-US" sz="1100" kern="1200" smtClean="0">
              <a:solidFill>
                <a:sysClr val="windowText" lastClr="000000">
                  <a:hueOff val="0"/>
                  <a:satOff val="0"/>
                  <a:lumOff val="0"/>
                  <a:alphaOff val="0"/>
                </a:sysClr>
              </a:solidFill>
              <a:latin typeface="Calibri"/>
              <a:ea typeface="+mn-ea"/>
              <a:cs typeface="+mn-cs"/>
            </a:rPr>
            <a:t>Terms and Acronyms</a:t>
          </a:r>
          <a:endParaRPr lang="en-US" sz="1100" kern="1200" dirty="0">
            <a:solidFill>
              <a:sysClr val="windowText" lastClr="000000">
                <a:hueOff val="0"/>
                <a:satOff val="0"/>
                <a:lumOff val="0"/>
                <a:alphaOff val="0"/>
              </a:sysClr>
            </a:solidFill>
            <a:latin typeface="Calibri"/>
            <a:ea typeface="+mn-ea"/>
            <a:cs typeface="+mn-cs"/>
          </a:endParaRPr>
        </a:p>
        <a:p>
          <a:pPr lvl="0" algn="l" defTabSz="488950">
            <a:lnSpc>
              <a:spcPct val="90000"/>
            </a:lnSpc>
            <a:spcBef>
              <a:spcPct val="0"/>
            </a:spcBef>
            <a:spcAft>
              <a:spcPct val="35000"/>
            </a:spcAft>
          </a:pPr>
          <a:r>
            <a:rPr lang="en-US" sz="1100" kern="1200" smtClean="0">
              <a:solidFill>
                <a:sysClr val="windowText" lastClr="000000">
                  <a:hueOff val="0"/>
                  <a:satOff val="0"/>
                  <a:lumOff val="0"/>
                  <a:alphaOff val="0"/>
                </a:sysClr>
              </a:solidFill>
              <a:latin typeface="Calibri"/>
              <a:ea typeface="+mn-ea"/>
              <a:cs typeface="+mn-cs"/>
            </a:rPr>
            <a:t>Project Phases</a:t>
          </a:r>
          <a:endParaRPr lang="en-US" sz="1100" kern="1200" dirty="0">
            <a:solidFill>
              <a:sysClr val="windowText" lastClr="000000">
                <a:hueOff val="0"/>
                <a:satOff val="0"/>
                <a:lumOff val="0"/>
                <a:alphaOff val="0"/>
              </a:sysClr>
            </a:solidFill>
            <a:latin typeface="Calibri"/>
            <a:ea typeface="+mn-ea"/>
            <a:cs typeface="+mn-cs"/>
          </a:endParaRPr>
        </a:p>
        <a:p>
          <a:pPr lvl="0" algn="l" defTabSz="488950">
            <a:lnSpc>
              <a:spcPct val="90000"/>
            </a:lnSpc>
            <a:spcBef>
              <a:spcPct val="0"/>
            </a:spcBef>
            <a:spcAft>
              <a:spcPct val="35000"/>
            </a:spcAft>
          </a:pPr>
          <a:r>
            <a:rPr lang="en-US" sz="1100" kern="1200" dirty="0">
              <a:solidFill>
                <a:sysClr val="windowText" lastClr="000000">
                  <a:hueOff val="0"/>
                  <a:satOff val="0"/>
                  <a:lumOff val="0"/>
                  <a:alphaOff val="0"/>
                </a:sysClr>
              </a:solidFill>
              <a:latin typeface="Calibri"/>
              <a:ea typeface="+mn-ea"/>
              <a:cs typeface="+mn-cs"/>
            </a:rPr>
            <a:t>Desired Outcomes</a:t>
          </a:r>
        </a:p>
        <a:p>
          <a:pPr lvl="0" algn="l" defTabSz="488950">
            <a:lnSpc>
              <a:spcPct val="90000"/>
            </a:lnSpc>
            <a:spcBef>
              <a:spcPct val="0"/>
            </a:spcBef>
            <a:spcAft>
              <a:spcPct val="35000"/>
            </a:spcAft>
          </a:pPr>
          <a:r>
            <a:rPr lang="en-US" sz="1100" kern="1200" dirty="0">
              <a:solidFill>
                <a:sysClr val="windowText" lastClr="000000">
                  <a:hueOff val="0"/>
                  <a:satOff val="0"/>
                  <a:lumOff val="0"/>
                  <a:alphaOff val="0"/>
                </a:sysClr>
              </a:solidFill>
              <a:latin typeface="Calibri"/>
              <a:ea typeface="+mn-ea"/>
              <a:cs typeface="+mn-cs"/>
            </a:rPr>
            <a:t>Understanding Data</a:t>
          </a:r>
        </a:p>
        <a:p>
          <a:pPr lvl="0" algn="l" defTabSz="488950">
            <a:lnSpc>
              <a:spcPct val="90000"/>
            </a:lnSpc>
            <a:spcBef>
              <a:spcPct val="0"/>
            </a:spcBef>
            <a:spcAft>
              <a:spcPct val="35000"/>
            </a:spcAft>
          </a:pPr>
          <a:r>
            <a:rPr lang="en-US" sz="1100" kern="1200" dirty="0">
              <a:solidFill>
                <a:sysClr val="windowText" lastClr="000000">
                  <a:hueOff val="0"/>
                  <a:satOff val="0"/>
                  <a:lumOff val="0"/>
                  <a:alphaOff val="0"/>
                </a:sysClr>
              </a:solidFill>
              <a:latin typeface="Calibri"/>
              <a:ea typeface="+mn-ea"/>
              <a:cs typeface="+mn-cs"/>
            </a:rPr>
            <a:t>Expectations for PFA - meeting/call schedule, anticipated work beyond meetings, compensation</a:t>
          </a:r>
        </a:p>
      </dsp:txBody>
      <dsp:txXfrm>
        <a:off x="5116372" y="2175043"/>
        <a:ext cx="2558186" cy="22961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7A371-6808-4C63-AF2B-E09BD88A177B}">
      <dsp:nvSpPr>
        <dsp:cNvPr id="0" name=""/>
        <dsp:cNvSpPr/>
      </dsp:nvSpPr>
      <dsp:spPr>
        <a:xfrm>
          <a:off x="3291839" y="0"/>
          <a:ext cx="4937760" cy="2357995"/>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Twitter, Facebook, </a:t>
          </a:r>
          <a:r>
            <a:rPr lang="en-US" sz="2000" kern="1200" dirty="0" err="1" smtClean="0"/>
            <a:t>Instagram</a:t>
          </a:r>
          <a:endParaRPr lang="en-US" sz="2000" kern="1200" dirty="0"/>
        </a:p>
        <a:p>
          <a:pPr marL="228600" lvl="1" indent="-228600" algn="l" defTabSz="889000">
            <a:lnSpc>
              <a:spcPct val="90000"/>
            </a:lnSpc>
            <a:spcBef>
              <a:spcPct val="0"/>
            </a:spcBef>
            <a:spcAft>
              <a:spcPct val="15000"/>
            </a:spcAft>
            <a:buChar char="••"/>
          </a:pPr>
          <a:r>
            <a:rPr lang="en-US" sz="2000" kern="1200" smtClean="0"/>
            <a:t>Regularly scheduled posts and blogs</a:t>
          </a:r>
          <a:endParaRPr lang="en-US" sz="2000" kern="1200" dirty="0"/>
        </a:p>
        <a:p>
          <a:pPr marL="228600" lvl="1" indent="-228600" algn="l" defTabSz="889000">
            <a:lnSpc>
              <a:spcPct val="90000"/>
            </a:lnSpc>
            <a:spcBef>
              <a:spcPct val="0"/>
            </a:spcBef>
            <a:spcAft>
              <a:spcPct val="15000"/>
            </a:spcAft>
            <a:buChar char="••"/>
          </a:pPr>
          <a:r>
            <a:rPr lang="en-US" sz="2000" kern="1200" smtClean="0"/>
            <a:t>Post kudos/acknowledge accomplishments</a:t>
          </a:r>
          <a:endParaRPr lang="en-US" sz="2000" kern="1200" dirty="0"/>
        </a:p>
        <a:p>
          <a:pPr marL="228600" lvl="1" indent="-228600" algn="l" defTabSz="889000">
            <a:lnSpc>
              <a:spcPct val="90000"/>
            </a:lnSpc>
            <a:spcBef>
              <a:spcPct val="0"/>
            </a:spcBef>
            <a:spcAft>
              <a:spcPct val="15000"/>
            </a:spcAft>
            <a:buChar char="••"/>
          </a:pPr>
          <a:r>
            <a:rPr lang="en-US" sz="2000" kern="1200" smtClean="0"/>
            <a:t>Share stories</a:t>
          </a:r>
          <a:endParaRPr lang="en-US" sz="2000" kern="1200" dirty="0"/>
        </a:p>
        <a:p>
          <a:pPr marL="228600" lvl="1" indent="-228600" algn="l" defTabSz="1066800">
            <a:lnSpc>
              <a:spcPct val="90000"/>
            </a:lnSpc>
            <a:spcBef>
              <a:spcPct val="0"/>
            </a:spcBef>
            <a:spcAft>
              <a:spcPct val="15000"/>
            </a:spcAft>
            <a:buChar char="••"/>
          </a:pPr>
          <a:endParaRPr lang="en-US" sz="2400" kern="1200" dirty="0">
            <a:solidFill>
              <a:srgbClr val="000090"/>
            </a:solidFill>
          </a:endParaRPr>
        </a:p>
      </dsp:txBody>
      <dsp:txXfrm>
        <a:off x="3291839" y="294749"/>
        <a:ext cx="4053512" cy="1768497"/>
      </dsp:txXfrm>
    </dsp:sp>
    <dsp:sp modelId="{A35B5C83-34C3-413A-B39E-72E64AA7A689}">
      <dsp:nvSpPr>
        <dsp:cNvPr id="0" name=""/>
        <dsp:cNvSpPr/>
      </dsp:nvSpPr>
      <dsp:spPr>
        <a:xfrm>
          <a:off x="0" y="604"/>
          <a:ext cx="3291840" cy="235799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Social Network</a:t>
          </a:r>
          <a:endParaRPr lang="en-US" sz="3600" kern="1200" dirty="0"/>
        </a:p>
      </dsp:txBody>
      <dsp:txXfrm>
        <a:off x="115108" y="115712"/>
        <a:ext cx="3061624" cy="2127779"/>
      </dsp:txXfrm>
    </dsp:sp>
    <dsp:sp modelId="{21E93F9A-11CA-4A04-9BB5-D65A4DF5F6CA}">
      <dsp:nvSpPr>
        <dsp:cNvPr id="0" name=""/>
        <dsp:cNvSpPr/>
      </dsp:nvSpPr>
      <dsp:spPr>
        <a:xfrm>
          <a:off x="3276598" y="2595004"/>
          <a:ext cx="4937760" cy="2357995"/>
        </a:xfrm>
        <a:prstGeom prst="rightArrow">
          <a:avLst>
            <a:gd name="adj1" fmla="val 75000"/>
            <a:gd name="adj2" fmla="val 50000"/>
          </a:avLst>
        </a:prstGeom>
        <a:solidFill>
          <a:srgbClr val="BED9B8">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Google Groups, LinkedIn, Webinars, IPFCC PFAC Network</a:t>
          </a:r>
          <a:endParaRPr lang="en-US" sz="2000" kern="1200" dirty="0"/>
        </a:p>
        <a:p>
          <a:pPr marL="228600" lvl="1" indent="-228600" algn="l" defTabSz="889000">
            <a:lnSpc>
              <a:spcPct val="90000"/>
            </a:lnSpc>
            <a:spcBef>
              <a:spcPct val="0"/>
            </a:spcBef>
            <a:spcAft>
              <a:spcPct val="15000"/>
            </a:spcAft>
            <a:buChar char="••"/>
          </a:pPr>
          <a:r>
            <a:rPr lang="en-US" sz="2000" kern="1200" smtClean="0"/>
            <a:t>Regularly scheduled updates and requests for feedback</a:t>
          </a:r>
          <a:endParaRPr lang="en-US" sz="2000" kern="1200" dirty="0"/>
        </a:p>
        <a:p>
          <a:pPr marL="228600" lvl="1" indent="-228600" algn="l" defTabSz="889000">
            <a:lnSpc>
              <a:spcPct val="90000"/>
            </a:lnSpc>
            <a:spcBef>
              <a:spcPct val="0"/>
            </a:spcBef>
            <a:spcAft>
              <a:spcPct val="15000"/>
            </a:spcAft>
            <a:buChar char="••"/>
          </a:pPr>
          <a:r>
            <a:rPr lang="en-US" sz="2000" kern="1200" smtClean="0"/>
            <a:t>Announcements/posting of minutes</a:t>
          </a:r>
          <a:endParaRPr lang="en-US" sz="2000" kern="1200" dirty="0"/>
        </a:p>
      </dsp:txBody>
      <dsp:txXfrm>
        <a:off x="3276598" y="2889753"/>
        <a:ext cx="4053512" cy="1768497"/>
      </dsp:txXfrm>
    </dsp:sp>
    <dsp:sp modelId="{34CD4669-7A5A-4137-9D7B-BDBAFA115828}">
      <dsp:nvSpPr>
        <dsp:cNvPr id="0" name=""/>
        <dsp:cNvSpPr/>
      </dsp:nvSpPr>
      <dsp:spPr>
        <a:xfrm>
          <a:off x="0" y="2594399"/>
          <a:ext cx="3291840" cy="2357995"/>
        </a:xfrm>
        <a:prstGeom prst="roundRect">
          <a:avLst/>
        </a:prstGeom>
        <a:solidFill>
          <a:srgbClr val="61942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Scholarly Network</a:t>
          </a:r>
          <a:endParaRPr lang="en-US" sz="3600" kern="1200" dirty="0"/>
        </a:p>
      </dsp:txBody>
      <dsp:txXfrm>
        <a:off x="115108" y="2709507"/>
        <a:ext cx="3061624" cy="21277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CFD39-9815-48AF-A96B-47C0F7551A24}">
      <dsp:nvSpPr>
        <dsp:cNvPr id="0" name=""/>
        <dsp:cNvSpPr/>
      </dsp:nvSpPr>
      <dsp:spPr>
        <a:xfrm>
          <a:off x="2632125" y="2025692"/>
          <a:ext cx="1936648" cy="1936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High Quality, Safe Care</a:t>
          </a:r>
          <a:endParaRPr lang="en-US" sz="2400" kern="1200" dirty="0"/>
        </a:p>
      </dsp:txBody>
      <dsp:txXfrm>
        <a:off x="2915741" y="2309308"/>
        <a:ext cx="1369416" cy="1369416"/>
      </dsp:txXfrm>
    </dsp:sp>
    <dsp:sp modelId="{03D61F59-63F0-4585-98B2-33DEDF51E31F}">
      <dsp:nvSpPr>
        <dsp:cNvPr id="0" name=""/>
        <dsp:cNvSpPr/>
      </dsp:nvSpPr>
      <dsp:spPr>
        <a:xfrm rot="11728161">
          <a:off x="1154210" y="2242749"/>
          <a:ext cx="1457634" cy="5519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D89681-6D26-45D6-A356-5CA502824019}">
      <dsp:nvSpPr>
        <dsp:cNvPr id="0" name=""/>
        <dsp:cNvSpPr/>
      </dsp:nvSpPr>
      <dsp:spPr>
        <a:xfrm>
          <a:off x="260705" y="1588403"/>
          <a:ext cx="1839815" cy="1471852"/>
        </a:xfrm>
        <a:prstGeom prst="roundRect">
          <a:avLst>
            <a:gd name="adj" fmla="val 10000"/>
          </a:avLst>
        </a:prstGeom>
        <a:solidFill>
          <a:srgbClr val="6194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Biology/Cells </a:t>
          </a:r>
          <a:endParaRPr lang="en-US" sz="2100" kern="1200" dirty="0"/>
        </a:p>
      </dsp:txBody>
      <dsp:txXfrm>
        <a:off x="303814" y="1631512"/>
        <a:ext cx="1753597" cy="1385634"/>
      </dsp:txXfrm>
    </dsp:sp>
    <dsp:sp modelId="{49CBE37A-6C8F-4DE6-AFCE-B8DC062CAC86}">
      <dsp:nvSpPr>
        <dsp:cNvPr id="0" name=""/>
        <dsp:cNvSpPr/>
      </dsp:nvSpPr>
      <dsp:spPr>
        <a:xfrm rot="14700000">
          <a:off x="2131981" y="1112267"/>
          <a:ext cx="1439364" cy="5519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C9E33A-63A3-4C71-8381-B76326A2216B}">
      <dsp:nvSpPr>
        <dsp:cNvPr id="0" name=""/>
        <dsp:cNvSpPr/>
      </dsp:nvSpPr>
      <dsp:spPr>
        <a:xfrm>
          <a:off x="1627605" y="59"/>
          <a:ext cx="1839815" cy="1471852"/>
        </a:xfrm>
        <a:prstGeom prst="roundRect">
          <a:avLst>
            <a:gd name="adj" fmla="val 10000"/>
          </a:avLst>
        </a:prstGeom>
        <a:solidFill>
          <a:srgbClr val="6194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Epidemiology </a:t>
          </a:r>
          <a:endParaRPr lang="en-US" sz="2100" kern="1200" dirty="0"/>
        </a:p>
      </dsp:txBody>
      <dsp:txXfrm>
        <a:off x="1670714" y="43168"/>
        <a:ext cx="1753597" cy="1385634"/>
      </dsp:txXfrm>
    </dsp:sp>
    <dsp:sp modelId="{3C020F87-B8EA-4E4E-ACCA-DF5629737878}">
      <dsp:nvSpPr>
        <dsp:cNvPr id="0" name=""/>
        <dsp:cNvSpPr/>
      </dsp:nvSpPr>
      <dsp:spPr>
        <a:xfrm rot="17700000">
          <a:off x="3629553" y="1112267"/>
          <a:ext cx="1439364" cy="5519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C47F6C-5065-4AC6-BB17-BE4382B8A3E7}">
      <dsp:nvSpPr>
        <dsp:cNvPr id="0" name=""/>
        <dsp:cNvSpPr/>
      </dsp:nvSpPr>
      <dsp:spPr>
        <a:xfrm>
          <a:off x="3733478" y="59"/>
          <a:ext cx="1839815" cy="1471852"/>
        </a:xfrm>
        <a:prstGeom prst="roundRect">
          <a:avLst>
            <a:gd name="adj" fmla="val 10000"/>
          </a:avLst>
        </a:prstGeom>
        <a:solidFill>
          <a:srgbClr val="6194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Social/ Emotional</a:t>
          </a:r>
          <a:endParaRPr lang="en-US" sz="2100" kern="1200" dirty="0"/>
        </a:p>
      </dsp:txBody>
      <dsp:txXfrm>
        <a:off x="3776587" y="43168"/>
        <a:ext cx="1753597" cy="1385634"/>
      </dsp:txXfrm>
    </dsp:sp>
    <dsp:sp modelId="{D638B044-131E-274C-B9AA-0A22560212FB}">
      <dsp:nvSpPr>
        <dsp:cNvPr id="0" name=""/>
        <dsp:cNvSpPr/>
      </dsp:nvSpPr>
      <dsp:spPr>
        <a:xfrm rot="20700000">
          <a:off x="4592174" y="2259473"/>
          <a:ext cx="1439364" cy="5519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FE69B6-BEC0-BB4F-8C14-8370FF5458E4}">
      <dsp:nvSpPr>
        <dsp:cNvPr id="0" name=""/>
        <dsp:cNvSpPr/>
      </dsp:nvSpPr>
      <dsp:spPr>
        <a:xfrm>
          <a:off x="5087108" y="1613252"/>
          <a:ext cx="1839815" cy="1471852"/>
        </a:xfrm>
        <a:prstGeom prst="roundRect">
          <a:avLst>
            <a:gd name="adj" fmla="val 10000"/>
          </a:avLst>
        </a:prstGeom>
        <a:solidFill>
          <a:srgbClr val="6194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Health Care Systems </a:t>
          </a:r>
          <a:endParaRPr lang="en-US" sz="2100" kern="1200" dirty="0"/>
        </a:p>
      </dsp:txBody>
      <dsp:txXfrm>
        <a:off x="5130217" y="1656361"/>
        <a:ext cx="1753597" cy="13856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79EB6-0E19-3B46-85FE-66288A62CAE2}">
      <dsp:nvSpPr>
        <dsp:cNvPr id="0" name=""/>
        <dsp:cNvSpPr/>
      </dsp:nvSpPr>
      <dsp:spPr>
        <a:xfrm rot="16200000">
          <a:off x="702" y="261838"/>
          <a:ext cx="4002285" cy="4002285"/>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kern="1200" dirty="0" smtClean="0"/>
            <a:t>Research</a:t>
          </a:r>
          <a:endParaRPr lang="en-US" sz="4800" kern="1200" dirty="0"/>
        </a:p>
      </dsp:txBody>
      <dsp:txXfrm rot="5400000">
        <a:off x="702" y="1262409"/>
        <a:ext cx="3301885" cy="2001143"/>
      </dsp:txXfrm>
    </dsp:sp>
    <dsp:sp modelId="{667F6570-213F-C042-A87E-BFF94F795054}">
      <dsp:nvSpPr>
        <dsp:cNvPr id="0" name=""/>
        <dsp:cNvSpPr/>
      </dsp:nvSpPr>
      <dsp:spPr>
        <a:xfrm rot="5400000">
          <a:off x="4226611" y="261838"/>
          <a:ext cx="4002285" cy="4002285"/>
        </a:xfrm>
        <a:prstGeom prst="downArrow">
          <a:avLst>
            <a:gd name="adj1" fmla="val 50000"/>
            <a:gd name="adj2" fmla="val 35000"/>
          </a:avLst>
        </a:prstGeom>
        <a:solidFill>
          <a:srgbClr val="61942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kern="1200" dirty="0" smtClean="0"/>
            <a:t>CQI</a:t>
          </a:r>
          <a:endParaRPr lang="en-US" sz="4800" kern="1200" dirty="0"/>
        </a:p>
      </dsp:txBody>
      <dsp:txXfrm rot="-5400000">
        <a:off x="4927011" y="1262409"/>
        <a:ext cx="3301885" cy="200114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E66B23-BD95-C843-9FDA-D53976FF615B}" type="datetime1">
              <a:rPr lang="en-US" smtClean="0"/>
              <a:t>6/29/17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3E3EF0-17FD-4441-83A1-0FFF3F819543}" type="slidenum">
              <a:rPr lang="en-US" smtClean="0"/>
              <a:t>‹#›</a:t>
            </a:fld>
            <a:endParaRPr lang="en-US"/>
          </a:p>
        </p:txBody>
      </p:sp>
    </p:spTree>
    <p:extLst>
      <p:ext uri="{BB962C8B-B14F-4D97-AF65-F5344CB8AC3E}">
        <p14:creationId xmlns:p14="http://schemas.microsoft.com/office/powerpoint/2010/main" val="28084333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E1B1AF-E935-BE4F-A334-0068FC5052BD}" type="datetime1">
              <a:rPr lang="en-US" smtClean="0"/>
              <a:t>6/29/17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535D7C-9AA9-4FB9-A09C-CD75FB5EA528}" type="slidenum">
              <a:rPr lang="en-US" smtClean="0"/>
              <a:t>‹#›</a:t>
            </a:fld>
            <a:endParaRPr lang="en-US"/>
          </a:p>
        </p:txBody>
      </p:sp>
    </p:spTree>
    <p:extLst>
      <p:ext uri="{BB962C8B-B14F-4D97-AF65-F5344CB8AC3E}">
        <p14:creationId xmlns:p14="http://schemas.microsoft.com/office/powerpoint/2010/main" val="38573095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35D7C-9AA9-4FB9-A09C-CD75FB5EA528}" type="slidenum">
              <a:rPr lang="en-US" smtClean="0"/>
              <a:t>1</a:t>
            </a:fld>
            <a:endParaRPr lang="en-US"/>
          </a:p>
        </p:txBody>
      </p:sp>
    </p:spTree>
    <p:extLst>
      <p:ext uri="{BB962C8B-B14F-4D97-AF65-F5344CB8AC3E}">
        <p14:creationId xmlns:p14="http://schemas.microsoft.com/office/powerpoint/2010/main" val="363761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1450" indent="-171450">
              <a:buFont typeface="Arial"/>
              <a:buChar char="•"/>
            </a:pPr>
            <a:r>
              <a:rPr lang="en-US" dirty="0" smtClean="0"/>
              <a:t>Your expertise is in being an expert in your own health and your experience</a:t>
            </a:r>
            <a:r>
              <a:rPr lang="en-US" baseline="0" dirty="0" smtClean="0"/>
              <a:t> of health care. </a:t>
            </a:r>
          </a:p>
          <a:p>
            <a:pPr marL="171450" indent="-171450">
              <a:buFont typeface="Arial"/>
              <a:buChar char="•"/>
            </a:pPr>
            <a:r>
              <a:rPr lang="en-US" baseline="0" dirty="0" smtClean="0"/>
              <a:t>You can bring a lot of context to a conversation about research. </a:t>
            </a:r>
          </a:p>
          <a:p>
            <a:pPr marL="171450" indent="-171450">
              <a:buFont typeface="Arial"/>
              <a:buChar char="•"/>
            </a:pPr>
            <a:r>
              <a:rPr lang="en-US" baseline="0" dirty="0" smtClean="0"/>
              <a:t>The fact that you serve as an advisor currently demonstrates your passion for helping improve care for others</a:t>
            </a:r>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10</a:t>
            </a:fld>
            <a:endParaRPr lang="en-US"/>
          </a:p>
        </p:txBody>
      </p:sp>
    </p:spTree>
    <p:extLst>
      <p:ext uri="{BB962C8B-B14F-4D97-AF65-F5344CB8AC3E}">
        <p14:creationId xmlns:p14="http://schemas.microsoft.com/office/powerpoint/2010/main" val="202006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a:buClr>
                <a:schemeClr val="accent6">
                  <a:lumMod val="60000"/>
                  <a:lumOff val="40000"/>
                </a:schemeClr>
              </a:buClr>
              <a:buFont typeface="Arial"/>
              <a:buChar char="•"/>
            </a:pPr>
            <a:r>
              <a:rPr lang="en-US" dirty="0" smtClean="0"/>
              <a:t>Increased relevance of research – topics not chosen by researcher based solely</a:t>
            </a:r>
            <a:r>
              <a:rPr lang="en-US" baseline="0" dirty="0" smtClean="0"/>
              <a:t> </a:t>
            </a:r>
            <a:r>
              <a:rPr lang="en-US" dirty="0" smtClean="0"/>
              <a:t>on intellectual/professional interests but integrates concerns/interests of patient and family members</a:t>
            </a:r>
          </a:p>
          <a:p>
            <a:pPr>
              <a:buClr>
                <a:schemeClr val="accent6">
                  <a:lumMod val="60000"/>
                  <a:lumOff val="40000"/>
                </a:schemeClr>
              </a:buClr>
              <a:buFont typeface="Arial"/>
              <a:buChar char="•"/>
            </a:pPr>
            <a:r>
              <a:rPr lang="en-US" dirty="0" smtClean="0"/>
              <a:t>Decreased time and effort expended in recruiting research subjects – stakeholder partners tap into networks and encourage participation</a:t>
            </a:r>
          </a:p>
          <a:p>
            <a:pPr>
              <a:buClr>
                <a:schemeClr val="accent6">
                  <a:lumMod val="60000"/>
                  <a:lumOff val="40000"/>
                </a:schemeClr>
              </a:buClr>
              <a:buFont typeface="Arial"/>
              <a:buChar char="•"/>
            </a:pPr>
            <a:r>
              <a:rPr lang="en-US" dirty="0" smtClean="0"/>
              <a:t>Increased research rigor – larger sample size of voices add to greater weight of results – especially if can get people who do not typically opt to participate in research</a:t>
            </a:r>
          </a:p>
          <a:p>
            <a:pPr>
              <a:buClr>
                <a:schemeClr val="accent6">
                  <a:lumMod val="60000"/>
                  <a:lumOff val="40000"/>
                </a:schemeClr>
              </a:buClr>
              <a:buFont typeface="Arial"/>
              <a:buChar char="•"/>
            </a:pPr>
            <a:r>
              <a:rPr lang="en-US" dirty="0" smtClean="0"/>
              <a:t>Increased trust and relationships in research institutions among community</a:t>
            </a:r>
          </a:p>
          <a:p>
            <a:pPr defTabSz="939729">
              <a:buClr>
                <a:schemeClr val="accent6">
                  <a:lumMod val="60000"/>
                  <a:lumOff val="40000"/>
                </a:schemeClr>
              </a:buClr>
              <a:buFont typeface="Arial"/>
              <a:buChar char="•"/>
              <a:defRPr/>
            </a:pPr>
            <a:r>
              <a:rPr lang="en-US" dirty="0" smtClean="0"/>
              <a:t>Increased dissemination and utilization of research findings - create faster more efficient way of getting from bench to bed/clinic</a:t>
            </a:r>
          </a:p>
          <a:p>
            <a:pPr>
              <a:buClr>
                <a:schemeClr val="accent6">
                  <a:lumMod val="60000"/>
                  <a:lumOff val="40000"/>
                </a:schemeClr>
              </a:buClr>
              <a:buFont typeface="Arial"/>
              <a:buChar char="•"/>
            </a:pPr>
            <a:r>
              <a:rPr lang="en-US" dirty="0" smtClean="0"/>
              <a:t>Increased cultural understanding and competency</a:t>
            </a:r>
          </a:p>
          <a:p>
            <a:pPr>
              <a:buClr>
                <a:schemeClr val="accent6">
                  <a:lumMod val="60000"/>
                  <a:lumOff val="40000"/>
                </a:schemeClr>
              </a:buClr>
              <a:buFont typeface="Arial"/>
              <a:buChar char="•"/>
            </a:pPr>
            <a:r>
              <a:rPr lang="en-US" dirty="0" smtClean="0"/>
              <a:t>Increased satisfaction when research breakthroughs create immediate, relevant and meaningful differences in day-to-day lives</a:t>
            </a:r>
          </a:p>
          <a:p>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11</a:t>
            </a:fld>
            <a:endParaRPr lang="en-US"/>
          </a:p>
        </p:txBody>
      </p:sp>
    </p:spTree>
    <p:extLst>
      <p:ext uri="{BB962C8B-B14F-4D97-AF65-F5344CB8AC3E}">
        <p14:creationId xmlns:p14="http://schemas.microsoft.com/office/powerpoint/2010/main" val="202006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1450" indent="-171450">
              <a:buFont typeface="Arial"/>
              <a:buChar char="•"/>
            </a:pPr>
            <a:r>
              <a:rPr lang="en-US" dirty="0" smtClean="0"/>
              <a:t>Different levels of involvement</a:t>
            </a:r>
          </a:p>
          <a:p>
            <a:pPr marL="171450" indent="-171450">
              <a:buFont typeface="Arial"/>
              <a:buChar char="•"/>
            </a:pPr>
            <a:r>
              <a:rPr lang="en-US" dirty="0" smtClean="0"/>
              <a:t>May be involved in different projects at</a:t>
            </a:r>
            <a:r>
              <a:rPr lang="en-US" baseline="0" dirty="0" smtClean="0"/>
              <a:t> different levels – ask for example or give some examples</a:t>
            </a:r>
            <a:endParaRPr lang="en-US" dirty="0" smtClean="0"/>
          </a:p>
          <a:p>
            <a:pPr marL="171450" indent="-171450">
              <a:buFont typeface="Arial"/>
              <a:buChar char="•"/>
            </a:pPr>
            <a:r>
              <a:rPr lang="en-US" dirty="0" smtClean="0"/>
              <a:t>(Resource</a:t>
            </a:r>
            <a:r>
              <a:rPr lang="en-US" baseline="0" dirty="0" smtClean="0"/>
              <a:t> describing PCORI E</a:t>
            </a:r>
            <a:r>
              <a:rPr lang="en-US" dirty="0" smtClean="0"/>
              <a:t>ngagement model is available to you through PCORI)</a:t>
            </a:r>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12</a:t>
            </a:fld>
            <a:endParaRPr lang="en-US"/>
          </a:p>
        </p:txBody>
      </p:sp>
    </p:spTree>
    <p:extLst>
      <p:ext uri="{BB962C8B-B14F-4D97-AF65-F5344CB8AC3E}">
        <p14:creationId xmlns:p14="http://schemas.microsoft.com/office/powerpoint/2010/main" val="2671515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Key</a:t>
            </a:r>
            <a:r>
              <a:rPr lang="en-US" b="1" i="0" baseline="0" dirty="0" smtClean="0"/>
              <a:t> Point</a:t>
            </a:r>
          </a:p>
          <a:p>
            <a:pPr marL="171450" indent="-171450">
              <a:buFont typeface="Arial"/>
              <a:buChar char="•"/>
            </a:pPr>
            <a:r>
              <a:rPr lang="en-US" i="0" baseline="0" dirty="0" smtClean="0"/>
              <a:t>To summarize – everyone is bringing their expertise and expertise to the research project</a:t>
            </a:r>
          </a:p>
          <a:p>
            <a:pPr marL="171450" indent="-171450">
              <a:buFont typeface="Arial"/>
              <a:buChar char="•"/>
            </a:pPr>
            <a:r>
              <a:rPr lang="en-US" i="0" baseline="0" dirty="0" smtClean="0"/>
              <a:t>Dispel any concerns either party may have</a:t>
            </a:r>
            <a:endParaRPr lang="en-US" i="0" dirty="0"/>
          </a:p>
        </p:txBody>
      </p:sp>
      <p:sp>
        <p:nvSpPr>
          <p:cNvPr id="4" name="Slide Number Placeholder 3"/>
          <p:cNvSpPr>
            <a:spLocks noGrp="1"/>
          </p:cNvSpPr>
          <p:nvPr>
            <p:ph type="sldNum" sz="quarter" idx="10"/>
          </p:nvPr>
        </p:nvSpPr>
        <p:spPr/>
        <p:txBody>
          <a:bodyPr/>
          <a:lstStyle/>
          <a:p>
            <a:fld id="{47535D7C-9AA9-4FB9-A09C-CD75FB5EA528}" type="slidenum">
              <a:rPr lang="en-US" smtClean="0"/>
              <a:t>13</a:t>
            </a:fld>
            <a:endParaRPr lang="en-US"/>
          </a:p>
        </p:txBody>
      </p:sp>
    </p:spTree>
    <p:extLst>
      <p:ext uri="{BB962C8B-B14F-4D97-AF65-F5344CB8AC3E}">
        <p14:creationId xmlns:p14="http://schemas.microsoft.com/office/powerpoint/2010/main" val="2694368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35D7C-9AA9-4FB9-A09C-CD75FB5EA528}" type="slidenum">
              <a:rPr lang="en-US" smtClean="0"/>
              <a:t>14</a:t>
            </a:fld>
            <a:endParaRPr lang="en-US"/>
          </a:p>
        </p:txBody>
      </p:sp>
    </p:spTree>
    <p:extLst>
      <p:ext uri="{BB962C8B-B14F-4D97-AF65-F5344CB8AC3E}">
        <p14:creationId xmlns:p14="http://schemas.microsoft.com/office/powerpoint/2010/main" val="3866530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15</a:t>
            </a:fld>
            <a:endParaRPr lang="en-US"/>
          </a:p>
        </p:txBody>
      </p:sp>
    </p:spTree>
    <p:extLst>
      <p:ext uri="{BB962C8B-B14F-4D97-AF65-F5344CB8AC3E}">
        <p14:creationId xmlns:p14="http://schemas.microsoft.com/office/powerpoint/2010/main" val="1785895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1450" indent="-171450">
              <a:buFont typeface="Arial"/>
              <a:buChar char="•"/>
            </a:pPr>
            <a:r>
              <a:rPr lang="en-US" dirty="0" smtClean="0"/>
              <a:t>Provide</a:t>
            </a:r>
            <a:r>
              <a:rPr lang="en-US" baseline="0" dirty="0" smtClean="0"/>
              <a:t> feedback and communication – share relevant experiences, voice concerns</a:t>
            </a:r>
          </a:p>
          <a:p>
            <a:pPr marL="171450" indent="-171450">
              <a:buFont typeface="Arial"/>
              <a:buChar char="•"/>
            </a:pPr>
            <a:r>
              <a:rPr lang="en-US" baseline="0" dirty="0" smtClean="0"/>
              <a:t>Review and help develop/revise materials (for example: informed consents, decision aids, surveys, scripts)</a:t>
            </a:r>
          </a:p>
          <a:p>
            <a:pPr marL="171450" indent="-171450">
              <a:buFont typeface="Arial"/>
              <a:buChar char="•"/>
            </a:pPr>
            <a:r>
              <a:rPr lang="en-US" baseline="0" dirty="0" smtClean="0"/>
              <a:t>Teach (grand rounds, CME, social media, town halls, PSA, community organizations)</a:t>
            </a:r>
          </a:p>
          <a:p>
            <a:pPr marL="171450" indent="-171450">
              <a:buFont typeface="Arial"/>
              <a:buChar char="•"/>
            </a:pPr>
            <a:r>
              <a:rPr lang="en-US" baseline="0" dirty="0" smtClean="0"/>
              <a:t>Gather feedback from others – enroll and speak with those who don’t want to enroll – ask why? What are the obstacles? What else do we need to know about this topic?</a:t>
            </a:r>
          </a:p>
        </p:txBody>
      </p:sp>
      <p:sp>
        <p:nvSpPr>
          <p:cNvPr id="4" name="Slide Number Placeholder 3"/>
          <p:cNvSpPr>
            <a:spLocks noGrp="1"/>
          </p:cNvSpPr>
          <p:nvPr>
            <p:ph type="sldNum" sz="quarter" idx="10"/>
          </p:nvPr>
        </p:nvSpPr>
        <p:spPr/>
        <p:txBody>
          <a:bodyPr/>
          <a:lstStyle/>
          <a:p>
            <a:fld id="{47535D7C-9AA9-4FB9-A09C-CD75FB5EA528}" type="slidenum">
              <a:rPr lang="en-US" smtClean="0"/>
              <a:t>16</a:t>
            </a:fld>
            <a:endParaRPr lang="en-US"/>
          </a:p>
        </p:txBody>
      </p:sp>
    </p:spTree>
    <p:extLst>
      <p:ext uri="{BB962C8B-B14F-4D97-AF65-F5344CB8AC3E}">
        <p14:creationId xmlns:p14="http://schemas.microsoft.com/office/powerpoint/2010/main" val="2898277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r>
              <a:rPr lang="en-US" b="1" baseline="0" dirty="0" smtClean="0"/>
              <a:t> - </a:t>
            </a:r>
            <a:r>
              <a:rPr lang="en-US" b="1" dirty="0" smtClean="0"/>
              <a:t>Obtain the voice of many</a:t>
            </a:r>
          </a:p>
          <a:p>
            <a:endParaRPr lang="en-US" b="1" dirty="0" smtClean="0"/>
          </a:p>
          <a:p>
            <a:r>
              <a:rPr lang="en-US" dirty="0" smtClean="0"/>
              <a:t>Provider focus groups</a:t>
            </a:r>
          </a:p>
          <a:p>
            <a:pPr marL="171450" indent="-171450">
              <a:buFont typeface="Arial" panose="020B0604020202020204" pitchFamily="34" charset="0"/>
              <a:buChar char="•"/>
            </a:pPr>
            <a:r>
              <a:rPr lang="en-US" dirty="0" smtClean="0"/>
              <a:t>Is your agency currently involved in research or clinical trials?</a:t>
            </a:r>
          </a:p>
          <a:p>
            <a:pPr marL="171450" indent="-171450">
              <a:buFont typeface="Arial" panose="020B0604020202020204" pitchFamily="34" charset="0"/>
              <a:buChar char="•"/>
            </a:pPr>
            <a:r>
              <a:rPr lang="en-US" dirty="0" smtClean="0"/>
              <a:t>What topics do you believe are most important to support your patients and their families?</a:t>
            </a:r>
          </a:p>
          <a:p>
            <a:pPr marL="171450" indent="-171450">
              <a:buFont typeface="Arial" panose="020B0604020202020204" pitchFamily="34" charset="0"/>
              <a:buChar char="•"/>
            </a:pPr>
            <a:r>
              <a:rPr lang="en-US" dirty="0" smtClean="0"/>
              <a:t>Do you have any suggestions for improvement?</a:t>
            </a:r>
          </a:p>
          <a:p>
            <a:endParaRPr lang="en-US" dirty="0" smtClean="0"/>
          </a:p>
          <a:p>
            <a:r>
              <a:rPr lang="en-US" dirty="0" smtClean="0"/>
              <a:t>Community town halls (4-5 open ended questions)</a:t>
            </a:r>
          </a:p>
          <a:p>
            <a:pPr marL="171450" indent="-171450">
              <a:buFont typeface="Arial"/>
              <a:buChar char="•"/>
            </a:pPr>
            <a:r>
              <a:rPr lang="en-US" dirty="0" smtClean="0"/>
              <a:t>In person</a:t>
            </a:r>
          </a:p>
          <a:p>
            <a:pPr marL="171450" indent="-171450">
              <a:buFont typeface="Arial"/>
              <a:buChar char="•"/>
            </a:pPr>
            <a:r>
              <a:rPr lang="en-US" dirty="0" smtClean="0"/>
              <a:t>Virtual </a:t>
            </a:r>
          </a:p>
          <a:p>
            <a:pPr marL="171450" indent="-171450">
              <a:buFont typeface="Arial"/>
              <a:buChar char="•"/>
            </a:pPr>
            <a:r>
              <a:rPr lang="en-US" dirty="0" smtClean="0"/>
              <a:t>Conference calls</a:t>
            </a:r>
          </a:p>
          <a:p>
            <a:pPr marL="171450" indent="-171450">
              <a:buFont typeface="Arial"/>
              <a:buChar char="•"/>
            </a:pPr>
            <a:r>
              <a:rPr lang="en-US" dirty="0" smtClean="0"/>
              <a:t>Online survey for those who cannot attend in person</a:t>
            </a:r>
          </a:p>
          <a:p>
            <a:endParaRPr lang="en-US" dirty="0" smtClean="0"/>
          </a:p>
          <a:p>
            <a:r>
              <a:rPr lang="en-US" dirty="0" smtClean="0"/>
              <a:t>Advisory council - provide a concrete way for a group to engage and go through a structured process around a topic</a:t>
            </a:r>
          </a:p>
          <a:p>
            <a:endParaRPr lang="en-US" dirty="0"/>
          </a:p>
        </p:txBody>
      </p:sp>
      <p:sp>
        <p:nvSpPr>
          <p:cNvPr id="4" name="Slide Number Placeholder 3"/>
          <p:cNvSpPr>
            <a:spLocks noGrp="1"/>
          </p:cNvSpPr>
          <p:nvPr>
            <p:ph type="sldNum" sz="quarter" idx="10"/>
          </p:nvPr>
        </p:nvSpPr>
        <p:spPr/>
        <p:txBody>
          <a:bodyPr/>
          <a:lstStyle/>
          <a:p>
            <a:fld id="{1BFD02E8-02E0-4FB7-829D-B840F4B64932}" type="slidenum">
              <a:rPr lang="en-US" smtClean="0"/>
              <a:t>17</a:t>
            </a:fld>
            <a:endParaRPr lang="en-US"/>
          </a:p>
        </p:txBody>
      </p:sp>
    </p:spTree>
    <p:extLst>
      <p:ext uri="{BB962C8B-B14F-4D97-AF65-F5344CB8AC3E}">
        <p14:creationId xmlns:p14="http://schemas.microsoft.com/office/powerpoint/2010/main" val="239850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Question</a:t>
            </a:r>
            <a:r>
              <a:rPr lang="en-US" baseline="0" dirty="0" smtClean="0"/>
              <a:t> – have any of you participated in this way? Share your experiences….</a:t>
            </a:r>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18</a:t>
            </a:fld>
            <a:endParaRPr lang="en-US"/>
          </a:p>
        </p:txBody>
      </p:sp>
    </p:spTree>
    <p:extLst>
      <p:ext uri="{BB962C8B-B14F-4D97-AF65-F5344CB8AC3E}">
        <p14:creationId xmlns:p14="http://schemas.microsoft.com/office/powerpoint/2010/main" val="1785895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r>
              <a:rPr lang="en-US" b="1" dirty="0" smtClean="0"/>
              <a:t>What training will be provided? What will you need? General advisor training – (ask how much of this they</a:t>
            </a:r>
            <a:r>
              <a:rPr lang="en-US" b="1" baseline="0" dirty="0" smtClean="0"/>
              <a:t> have </a:t>
            </a:r>
            <a:r>
              <a:rPr lang="en-US" b="1" dirty="0" smtClean="0"/>
              <a:t>already had). You may want to think about topics</a:t>
            </a:r>
            <a:r>
              <a:rPr lang="en-US" b="1" baseline="0" dirty="0" smtClean="0"/>
              <a:t> that you want more training for if you have not received training in these helpful topics. </a:t>
            </a:r>
          </a:p>
          <a:p>
            <a:endParaRPr lang="en-US" b="1" baseline="0" dirty="0" smtClean="0"/>
          </a:p>
          <a:p>
            <a:pPr marL="171450" indent="-171450">
              <a:buFont typeface="Arial"/>
              <a:buChar char="•"/>
            </a:pPr>
            <a:r>
              <a:rPr lang="en-US" b="0" u="sng" baseline="0" dirty="0" smtClean="0"/>
              <a:t>Research specific</a:t>
            </a:r>
            <a:r>
              <a:rPr lang="en-US" b="0" baseline="0" dirty="0" smtClean="0"/>
              <a:t> category is what we will talk about later and will continue to speak about.</a:t>
            </a:r>
          </a:p>
          <a:p>
            <a:pPr marL="171450" indent="-171450">
              <a:buFont typeface="Arial"/>
              <a:buChar char="•"/>
            </a:pPr>
            <a:r>
              <a:rPr lang="en-US" b="0" u="sng" baseline="0" dirty="0" smtClean="0"/>
              <a:t>Project specific </a:t>
            </a:r>
            <a:r>
              <a:rPr lang="en-US" b="0" baseline="0" dirty="0" smtClean="0"/>
              <a:t>- As you work with a researcher, if a topic is selected, you may need more information so that the PFAC is ready to be the best advisors for the project. If you decide that there will be a PFAC subcommittee that will work with researchers more intensely or some members of the PFAC are invited to serve on a research team, keep this list in mind. Plan with the researcher to learn about these topic areas.</a:t>
            </a:r>
            <a:endParaRPr lang="en-US" b="0" dirty="0" smtClean="0"/>
          </a:p>
          <a:p>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19</a:t>
            </a:fld>
            <a:endParaRPr lang="en-US"/>
          </a:p>
        </p:txBody>
      </p:sp>
    </p:spTree>
    <p:extLst>
      <p:ext uri="{BB962C8B-B14F-4D97-AF65-F5344CB8AC3E}">
        <p14:creationId xmlns:p14="http://schemas.microsoft.com/office/powerpoint/2010/main" val="3582014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slide presentation is intended for patient and family advisory councils or a group of patient and family advisors.</a:t>
            </a:r>
            <a:r>
              <a:rPr lang="en-US" b="1" baseline="0" dirty="0" smtClean="0"/>
              <a:t> Staff liaisons for the advisory program can collaborate with a researcher to conduct the training. </a:t>
            </a:r>
            <a:endParaRPr lang="en-US" b="1" dirty="0"/>
          </a:p>
        </p:txBody>
      </p:sp>
      <p:sp>
        <p:nvSpPr>
          <p:cNvPr id="4" name="Slide Number Placeholder 3"/>
          <p:cNvSpPr>
            <a:spLocks noGrp="1"/>
          </p:cNvSpPr>
          <p:nvPr>
            <p:ph type="sldNum" sz="quarter" idx="10"/>
          </p:nvPr>
        </p:nvSpPr>
        <p:spPr/>
        <p:txBody>
          <a:bodyPr/>
          <a:lstStyle/>
          <a:p>
            <a:fld id="{47535D7C-9AA9-4FB9-A09C-CD75FB5EA528}" type="slidenum">
              <a:rPr lang="en-US" smtClean="0"/>
              <a:t>2</a:t>
            </a:fld>
            <a:endParaRPr lang="en-US"/>
          </a:p>
        </p:txBody>
      </p:sp>
    </p:spTree>
    <p:extLst>
      <p:ext uri="{BB962C8B-B14F-4D97-AF65-F5344CB8AC3E}">
        <p14:creationId xmlns:p14="http://schemas.microsoft.com/office/powerpoint/2010/main" val="2824455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Key Point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cs typeface="Times New Roman" pitchFamily="18" charset="0"/>
              </a:rPr>
              <a:t>Let’s stop to talk about stories. Your stories will be important</a:t>
            </a:r>
            <a:r>
              <a:rPr lang="en-US" sz="1200" baseline="0" dirty="0" smtClean="0">
                <a:solidFill>
                  <a:schemeClr val="accent2">
                    <a:lumMod val="75000"/>
                  </a:schemeClr>
                </a:solidFill>
                <a:cs typeface="Times New Roman" pitchFamily="18" charset="0"/>
              </a:rPr>
              <a:t> to research. </a:t>
            </a:r>
            <a:r>
              <a:rPr lang="en-US" sz="1200" dirty="0" smtClean="0">
                <a:solidFill>
                  <a:schemeClr val="accent2">
                    <a:lumMod val="75000"/>
                  </a:schemeClr>
                </a:solidFill>
                <a:cs typeface="Times New Roman" pitchFamily="18" charset="0"/>
              </a:rPr>
              <a:t>These are questions that are</a:t>
            </a:r>
            <a:r>
              <a:rPr lang="en-US" sz="1200" baseline="0" dirty="0" smtClean="0">
                <a:solidFill>
                  <a:schemeClr val="accent2">
                    <a:lumMod val="75000"/>
                  </a:schemeClr>
                </a:solidFill>
                <a:cs typeface="Times New Roman" pitchFamily="18" charset="0"/>
              </a:rPr>
              <a:t> invaluable to research…</a:t>
            </a:r>
            <a:endParaRPr lang="en-US" sz="1200" dirty="0"/>
          </a:p>
        </p:txBody>
      </p:sp>
      <p:sp>
        <p:nvSpPr>
          <p:cNvPr id="4" name="Slide Number Placeholder 3"/>
          <p:cNvSpPr>
            <a:spLocks noGrp="1"/>
          </p:cNvSpPr>
          <p:nvPr>
            <p:ph type="sldNum" sz="quarter" idx="10"/>
          </p:nvPr>
        </p:nvSpPr>
        <p:spPr/>
        <p:txBody>
          <a:bodyPr/>
          <a:lstStyle/>
          <a:p>
            <a:fld id="{47535D7C-9AA9-4FB9-A09C-CD75FB5EA528}" type="slidenum">
              <a:rPr lang="en-US" smtClean="0"/>
              <a:t>20</a:t>
            </a:fld>
            <a:endParaRPr lang="en-US"/>
          </a:p>
        </p:txBody>
      </p:sp>
    </p:spTree>
    <p:extLst>
      <p:ext uri="{BB962C8B-B14F-4D97-AF65-F5344CB8AC3E}">
        <p14:creationId xmlns:p14="http://schemas.microsoft.com/office/powerpoint/2010/main" val="212332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Details</a:t>
            </a:r>
            <a:r>
              <a:rPr lang="en-US" b="1" baseline="0" dirty="0" smtClean="0"/>
              <a:t> for different networks that they may consider once they get engaged in a research project or with researchers generally.</a:t>
            </a:r>
            <a:endParaRPr lang="en-US" b="1" dirty="0" smtClean="0"/>
          </a:p>
          <a:p>
            <a:r>
              <a:rPr lang="en-US" dirty="0" err="1" smtClean="0"/>
              <a:t>Instagram</a:t>
            </a:r>
            <a:endParaRPr lang="en-US" dirty="0" smtClean="0"/>
          </a:p>
          <a:p>
            <a:pPr lvl="1"/>
            <a:r>
              <a:rPr lang="en-US" dirty="0" smtClean="0"/>
              <a:t>Pros: visual showcase, teaser for more information share updates and resources via embedded links, mobility</a:t>
            </a:r>
          </a:p>
          <a:p>
            <a:pPr lvl="1"/>
            <a:r>
              <a:rPr lang="en-US" dirty="0" smtClean="0"/>
              <a:t>Cons: no direct collaboration feature, requires users to find each other to connect, not all research has relevant visuals</a:t>
            </a:r>
          </a:p>
          <a:p>
            <a:r>
              <a:rPr lang="en-US" dirty="0" smtClean="0"/>
              <a:t>Facebook</a:t>
            </a:r>
          </a:p>
          <a:p>
            <a:pPr lvl="1"/>
            <a:r>
              <a:rPr lang="en-US" dirty="0" smtClean="0"/>
              <a:t>Pros: most people already use it, secured networking, group/page forming capabilities to create a hub, mobility</a:t>
            </a:r>
          </a:p>
          <a:p>
            <a:pPr lvl="1"/>
            <a:r>
              <a:rPr lang="en-US" dirty="0" smtClean="0"/>
              <a:t>Cons: no file/resource sharing feature (unless resource is linked through the internet), no group chat feature</a:t>
            </a:r>
          </a:p>
          <a:p>
            <a:r>
              <a:rPr lang="en-US" dirty="0" smtClean="0"/>
              <a:t>Twitter</a:t>
            </a:r>
          </a:p>
          <a:p>
            <a:pPr lvl="1"/>
            <a:r>
              <a:rPr lang="en-US" dirty="0" smtClean="0"/>
              <a:t>Pros: promotes conversation, connects groups through </a:t>
            </a:r>
            <a:r>
              <a:rPr lang="en-US" dirty="0" err="1" smtClean="0"/>
              <a:t>hashtags</a:t>
            </a:r>
            <a:r>
              <a:rPr lang="en-US" dirty="0" smtClean="0"/>
              <a:t>, share updates and resources via embedded links, easy to find peers outside of PCORI community, mobility</a:t>
            </a:r>
          </a:p>
          <a:p>
            <a:pPr lvl="1"/>
            <a:r>
              <a:rPr lang="en-US" dirty="0" smtClean="0"/>
              <a:t>Cons: completely open network (anyone can see your posts, not just the people you are targeting), limited text feature</a:t>
            </a:r>
          </a:p>
          <a:p>
            <a:r>
              <a:rPr lang="en-US" dirty="0" smtClean="0"/>
              <a:t>Google Groups</a:t>
            </a:r>
          </a:p>
          <a:p>
            <a:pPr lvl="1"/>
            <a:r>
              <a:rPr lang="en-US" dirty="0" smtClean="0"/>
              <a:t>Pros: Document sharing hub, collaborative work, group chat, useful document</a:t>
            </a:r>
            <a:r>
              <a:rPr lang="en-US" baseline="0" dirty="0" smtClean="0"/>
              <a:t> settings</a:t>
            </a:r>
            <a:r>
              <a:rPr lang="en-US" dirty="0" smtClean="0"/>
              <a:t>, notification of updates by others</a:t>
            </a:r>
          </a:p>
          <a:p>
            <a:pPr lvl="1"/>
            <a:r>
              <a:rPr lang="en-US" dirty="0" smtClean="0"/>
              <a:t>Cons: less than optimal mobility, less social </a:t>
            </a:r>
          </a:p>
          <a:p>
            <a:r>
              <a:rPr lang="en-US" dirty="0" smtClean="0"/>
              <a:t>PFAC Network</a:t>
            </a:r>
          </a:p>
          <a:p>
            <a:r>
              <a:rPr lang="en-US" dirty="0" smtClean="0"/>
              <a:t>(refer</a:t>
            </a:r>
            <a:r>
              <a:rPr lang="en-US" baseline="0" dirty="0" smtClean="0"/>
              <a:t> to slide 52)</a:t>
            </a:r>
            <a:endParaRPr lang="en-US" dirty="0" smtClean="0"/>
          </a:p>
          <a:p>
            <a:r>
              <a:rPr lang="en-US" dirty="0" smtClean="0"/>
              <a:t>LinkedIn</a:t>
            </a:r>
          </a:p>
          <a:p>
            <a:pPr lvl="1"/>
            <a:r>
              <a:rPr lang="en-US" dirty="0" smtClean="0"/>
              <a:t>Pros: most people are on it, closed groups, professional network building made easy, social networking space</a:t>
            </a:r>
          </a:p>
          <a:p>
            <a:pPr lvl="1"/>
            <a:r>
              <a:rPr lang="en-US" dirty="0" smtClean="0"/>
              <a:t>Cons: not built as a document-sharing platform</a:t>
            </a:r>
          </a:p>
          <a:p>
            <a:pPr lvl="1"/>
            <a:endParaRPr lang="en-US" dirty="0" smtClean="0"/>
          </a:p>
          <a:p>
            <a:r>
              <a:rPr lang="en-US" dirty="0" smtClean="0"/>
              <a:t> </a:t>
            </a:r>
          </a:p>
          <a:p>
            <a:pPr lvl="1"/>
            <a:endParaRPr lang="en-US" dirty="0" smtClean="0"/>
          </a:p>
        </p:txBody>
      </p:sp>
      <p:sp>
        <p:nvSpPr>
          <p:cNvPr id="4" name="Slide Number Placeholder 3"/>
          <p:cNvSpPr>
            <a:spLocks noGrp="1"/>
          </p:cNvSpPr>
          <p:nvPr>
            <p:ph type="sldNum" sz="quarter" idx="10"/>
          </p:nvPr>
        </p:nvSpPr>
        <p:spPr/>
        <p:txBody>
          <a:bodyPr/>
          <a:lstStyle/>
          <a:p>
            <a:fld id="{47535D7C-9AA9-4FB9-A09C-CD75FB5EA528}" type="slidenum">
              <a:rPr lang="en-US" smtClean="0"/>
              <a:t>21</a:t>
            </a:fld>
            <a:endParaRPr lang="en-US"/>
          </a:p>
        </p:txBody>
      </p:sp>
    </p:spTree>
    <p:extLst>
      <p:ext uri="{BB962C8B-B14F-4D97-AF65-F5344CB8AC3E}">
        <p14:creationId xmlns:p14="http://schemas.microsoft.com/office/powerpoint/2010/main" val="1609314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You can join a discussion board that welcomes all members of research</a:t>
            </a:r>
            <a:r>
              <a:rPr lang="en-US" baseline="0" dirty="0" smtClean="0"/>
              <a:t> teams.  </a:t>
            </a:r>
            <a:endParaRPr lang="en-US" dirty="0" smtClean="0"/>
          </a:p>
          <a:p>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22</a:t>
            </a:fld>
            <a:endParaRPr lang="en-US"/>
          </a:p>
        </p:txBody>
      </p:sp>
    </p:spTree>
    <p:extLst>
      <p:ext uri="{BB962C8B-B14F-4D97-AF65-F5344CB8AC3E}">
        <p14:creationId xmlns:p14="http://schemas.microsoft.com/office/powerpoint/2010/main" val="3148709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 – All research partnerships should be assessed. Here are some questions that a PFAC can ask</a:t>
            </a:r>
            <a:r>
              <a:rPr lang="en-US" altLang="en-US" b="1" baseline="0" dirty="0" smtClean="0"/>
              <a:t> at the end of a project.</a:t>
            </a:r>
            <a:endParaRPr lang="en-US" altLang="en-US" b="1" dirty="0" smtClean="0"/>
          </a:p>
          <a:p>
            <a:r>
              <a:rPr lang="en-US" altLang="en-US" b="0" dirty="0" smtClean="0"/>
              <a:t>This</a:t>
            </a:r>
            <a:r>
              <a:rPr lang="en-US" altLang="en-US" b="0" baseline="0" dirty="0" smtClean="0"/>
              <a:t> slide and next. </a:t>
            </a:r>
            <a:r>
              <a:rPr lang="en-US" altLang="en-US" b="0" dirty="0" smtClean="0"/>
              <a:t>At different</a:t>
            </a:r>
            <a:r>
              <a:rPr lang="en-US" altLang="en-US" b="0" baseline="0" dirty="0" smtClean="0"/>
              <a:t> points during and at the end of a research project, evaluate. What can you learn from this project before embarking on another? What can you share with others about the partnership?</a:t>
            </a:r>
            <a:endParaRPr lang="en-US" altLang="en-US" b="0" dirty="0" smtClean="0"/>
          </a:p>
        </p:txBody>
      </p:sp>
      <p:sp>
        <p:nvSpPr>
          <p:cNvPr id="634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endParaRPr lang="en-US" altLang="en-US" smtClean="0"/>
          </a:p>
        </p:txBody>
      </p:sp>
      <p:sp>
        <p:nvSpPr>
          <p:cNvPr id="6349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fld id="{08D4468C-D1AC-8F4C-BB27-64F7F3CA7FA2}" type="datetime1">
              <a:rPr lang="en-US" altLang="en-US" smtClean="0"/>
              <a:t>6/29/17</a:t>
            </a:fld>
            <a:endParaRPr lang="en-US" altLang="en-US" smtClean="0"/>
          </a:p>
        </p:txBody>
      </p:sp>
      <p:sp>
        <p:nvSpPr>
          <p:cNvPr id="6349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r>
              <a:rPr lang="en-US" altLang="en-US" smtClean="0"/>
              <a:t>Creating Capacity for Partnerships</a:t>
            </a:r>
          </a:p>
        </p:txBody>
      </p:sp>
      <p:sp>
        <p:nvSpPr>
          <p:cNvPr id="634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fld id="{C1613EB0-87C2-4D0B-BDC9-353CE14AF1A1}"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34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endParaRPr lang="en-US" altLang="en-US" smtClean="0"/>
          </a:p>
        </p:txBody>
      </p:sp>
      <p:sp>
        <p:nvSpPr>
          <p:cNvPr id="6349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fld id="{F5DA1EED-E046-5543-95AD-39BCE51AF8CD}" type="datetime1">
              <a:rPr lang="en-US" altLang="en-US" smtClean="0"/>
              <a:t>6/29/17</a:t>
            </a:fld>
            <a:endParaRPr lang="en-US" altLang="en-US" smtClean="0"/>
          </a:p>
        </p:txBody>
      </p:sp>
      <p:sp>
        <p:nvSpPr>
          <p:cNvPr id="6349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r>
              <a:rPr lang="en-US" altLang="en-US" smtClean="0"/>
              <a:t>Creating Capacity for Partnerships</a:t>
            </a:r>
          </a:p>
        </p:txBody>
      </p:sp>
      <p:sp>
        <p:nvSpPr>
          <p:cNvPr id="634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fld id="{C1613EB0-87C2-4D0B-BDC9-353CE14AF1A1}" type="slidenum">
              <a:rPr lang="en-US" altLang="en-US" smtClean="0"/>
              <a:pPr eaLnBrk="1" hangingPunct="1">
                <a:spcBef>
                  <a:spcPct val="0"/>
                </a:spcBef>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a:t>
            </a:r>
            <a:r>
              <a:rPr lang="en-US" baseline="0" dirty="0" smtClean="0"/>
              <a:t> discussion on these points.</a:t>
            </a:r>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25</a:t>
            </a:fld>
            <a:endParaRPr lang="en-US"/>
          </a:p>
        </p:txBody>
      </p:sp>
    </p:spTree>
    <p:extLst>
      <p:ext uri="{BB962C8B-B14F-4D97-AF65-F5344CB8AC3E}">
        <p14:creationId xmlns:p14="http://schemas.microsoft.com/office/powerpoint/2010/main" val="4048509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comprehensive online</a:t>
            </a:r>
            <a:r>
              <a:rPr lang="en-US" b="1" baseline="0" dirty="0" smtClean="0"/>
              <a:t> Toolbox is available from IPFCC.</a:t>
            </a:r>
            <a:endParaRPr lang="en-US" b="1" dirty="0"/>
          </a:p>
        </p:txBody>
      </p:sp>
      <p:sp>
        <p:nvSpPr>
          <p:cNvPr id="4" name="Slide Number Placeholder 3"/>
          <p:cNvSpPr>
            <a:spLocks noGrp="1"/>
          </p:cNvSpPr>
          <p:nvPr>
            <p:ph type="sldNum" sz="quarter" idx="10"/>
          </p:nvPr>
        </p:nvSpPr>
        <p:spPr/>
        <p:txBody>
          <a:bodyPr/>
          <a:lstStyle/>
          <a:p>
            <a:fld id="{47535D7C-9AA9-4FB9-A09C-CD75FB5EA528}" type="slidenum">
              <a:rPr lang="en-US" smtClean="0"/>
              <a:t>26</a:t>
            </a:fld>
            <a:endParaRPr lang="en-US"/>
          </a:p>
        </p:txBody>
      </p:sp>
    </p:spTree>
    <p:extLst>
      <p:ext uri="{BB962C8B-B14F-4D97-AF65-F5344CB8AC3E}">
        <p14:creationId xmlns:p14="http://schemas.microsoft.com/office/powerpoint/2010/main" val="723236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section summarizes research basics and can be done at a later time if PFAC wants</a:t>
            </a:r>
            <a:r>
              <a:rPr lang="en-US" b="1" baseline="0" dirty="0" smtClean="0"/>
              <a:t> to break this training into two meetings. A researcher should be invited to present this section with the staff liaison for the PFAC.</a:t>
            </a:r>
            <a:endParaRPr lang="en-US" b="1" dirty="0"/>
          </a:p>
        </p:txBody>
      </p:sp>
      <p:sp>
        <p:nvSpPr>
          <p:cNvPr id="4" name="Slide Number Placeholder 3"/>
          <p:cNvSpPr>
            <a:spLocks noGrp="1"/>
          </p:cNvSpPr>
          <p:nvPr>
            <p:ph type="sldNum" sz="quarter" idx="10"/>
          </p:nvPr>
        </p:nvSpPr>
        <p:spPr/>
        <p:txBody>
          <a:bodyPr/>
          <a:lstStyle/>
          <a:p>
            <a:fld id="{47535D7C-9AA9-4FB9-A09C-CD75FB5EA528}" type="slidenum">
              <a:rPr lang="en-US" smtClean="0"/>
              <a:t>27</a:t>
            </a:fld>
            <a:endParaRPr lang="en-US"/>
          </a:p>
        </p:txBody>
      </p:sp>
    </p:spTree>
    <p:extLst>
      <p:ext uri="{BB962C8B-B14F-4D97-AF65-F5344CB8AC3E}">
        <p14:creationId xmlns:p14="http://schemas.microsoft.com/office/powerpoint/2010/main" val="1456282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47535D7C-9AA9-4FB9-A09C-CD75FB5EA528}" type="slidenum">
              <a:rPr lang="en-US" smtClean="0"/>
              <a:t>28</a:t>
            </a:fld>
            <a:endParaRPr lang="en-US"/>
          </a:p>
        </p:txBody>
      </p:sp>
    </p:spTree>
    <p:extLst>
      <p:ext uri="{BB962C8B-B14F-4D97-AF65-F5344CB8AC3E}">
        <p14:creationId xmlns:p14="http://schemas.microsoft.com/office/powerpoint/2010/main" val="2694368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Watch and discuss if time.</a:t>
            </a:r>
            <a:r>
              <a:rPr lang="en-US" dirty="0" smtClean="0"/>
              <a:t> Or watch on</a:t>
            </a:r>
            <a:r>
              <a:rPr lang="en-US" baseline="0" dirty="0" smtClean="0"/>
              <a:t> your own after.</a:t>
            </a:r>
            <a:endParaRPr lang="en-US" dirty="0" smtClean="0"/>
          </a:p>
          <a:p>
            <a:pPr marL="171450" indent="-171450">
              <a:buFont typeface="Arial"/>
              <a:buChar char="•"/>
            </a:pPr>
            <a:r>
              <a:rPr lang="en-US" dirty="0" smtClean="0"/>
              <a:t>Research question identification and prioritization</a:t>
            </a:r>
          </a:p>
          <a:p>
            <a:pPr marL="171450" indent="-171450">
              <a:buFont typeface="Arial"/>
              <a:buChar char="•"/>
            </a:pPr>
            <a:r>
              <a:rPr lang="en-US" dirty="0" smtClean="0"/>
              <a:t>Study design and methods selection</a:t>
            </a:r>
          </a:p>
          <a:p>
            <a:pPr marL="171450" indent="-171450">
              <a:buFont typeface="Arial"/>
              <a:buChar char="•"/>
            </a:pPr>
            <a:r>
              <a:rPr lang="en-US" dirty="0" smtClean="0"/>
              <a:t>Peer review</a:t>
            </a:r>
          </a:p>
          <a:p>
            <a:pPr marL="171450" indent="-171450">
              <a:buFont typeface="Arial"/>
              <a:buChar char="•"/>
            </a:pPr>
            <a:r>
              <a:rPr lang="en-US" dirty="0" smtClean="0"/>
              <a:t>Study governance</a:t>
            </a:r>
          </a:p>
          <a:p>
            <a:pPr marL="171450" indent="-171450">
              <a:buFont typeface="Arial"/>
              <a:buChar char="•"/>
            </a:pPr>
            <a:r>
              <a:rPr lang="en-US" dirty="0" smtClean="0"/>
              <a:t>Documentation and reporting</a:t>
            </a:r>
          </a:p>
          <a:p>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29</a:t>
            </a:fld>
            <a:endParaRPr lang="en-US"/>
          </a:p>
        </p:txBody>
      </p:sp>
    </p:spTree>
    <p:extLst>
      <p:ext uri="{BB962C8B-B14F-4D97-AF65-F5344CB8AC3E}">
        <p14:creationId xmlns:p14="http://schemas.microsoft.com/office/powerpoint/2010/main" val="391436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t>As a reference</a:t>
            </a:r>
          </a:p>
        </p:txBody>
      </p:sp>
      <p:sp>
        <p:nvSpPr>
          <p:cNvPr id="4" name="Slide Number Placeholder 3"/>
          <p:cNvSpPr>
            <a:spLocks noGrp="1"/>
          </p:cNvSpPr>
          <p:nvPr>
            <p:ph type="sldNum" sz="quarter" idx="10"/>
          </p:nvPr>
        </p:nvSpPr>
        <p:spPr/>
        <p:txBody>
          <a:bodyPr/>
          <a:lstStyle/>
          <a:p>
            <a:fld id="{47535D7C-9AA9-4FB9-A09C-CD75FB5EA528}" type="slidenum">
              <a:rPr lang="en-US" smtClean="0"/>
              <a:t>3</a:t>
            </a:fld>
            <a:endParaRPr lang="en-US"/>
          </a:p>
        </p:txBody>
      </p:sp>
    </p:spTree>
    <p:extLst>
      <p:ext uri="{BB962C8B-B14F-4D97-AF65-F5344CB8AC3E}">
        <p14:creationId xmlns:p14="http://schemas.microsoft.com/office/powerpoint/2010/main" val="2715937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30</a:t>
            </a:fld>
            <a:endParaRPr lang="en-US"/>
          </a:p>
        </p:txBody>
      </p:sp>
    </p:spTree>
    <p:extLst>
      <p:ext uri="{BB962C8B-B14F-4D97-AF65-F5344CB8AC3E}">
        <p14:creationId xmlns:p14="http://schemas.microsoft.com/office/powerpoint/2010/main" val="3914360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dirty="0" smtClean="0"/>
              <a:t>Details if needed:</a:t>
            </a:r>
          </a:p>
          <a:p>
            <a:pPr lvl="1"/>
            <a:r>
              <a:rPr lang="en-US" sz="1200" dirty="0" smtClean="0"/>
              <a:t>1) Basic knowledge about biology  and disease – at</a:t>
            </a:r>
            <a:r>
              <a:rPr lang="en-US" sz="1200" baseline="0" dirty="0" smtClean="0"/>
              <a:t> cellular level; bench science</a:t>
            </a:r>
            <a:endParaRPr lang="en-US" sz="1200" dirty="0" smtClean="0"/>
          </a:p>
          <a:p>
            <a:pPr lvl="2"/>
            <a:r>
              <a:rPr lang="en-US" sz="1200" dirty="0" smtClean="0"/>
              <a:t>Ex: Major breakthrough</a:t>
            </a:r>
            <a:r>
              <a:rPr lang="en-US" sz="1200" baseline="0" dirty="0" smtClean="0"/>
              <a:t> in</a:t>
            </a:r>
            <a:r>
              <a:rPr lang="en-US" sz="1200" dirty="0" smtClean="0"/>
              <a:t> clinical research is a new drug that cures disease</a:t>
            </a:r>
          </a:p>
          <a:p>
            <a:pPr lvl="2"/>
            <a:r>
              <a:rPr lang="en-US" sz="1200" dirty="0" smtClean="0"/>
              <a:t>Most research will not get you there right</a:t>
            </a:r>
            <a:r>
              <a:rPr lang="en-US" sz="1200" baseline="0" dirty="0" smtClean="0"/>
              <a:t> away</a:t>
            </a:r>
            <a:endParaRPr lang="en-US" sz="1200" dirty="0" smtClean="0"/>
          </a:p>
          <a:p>
            <a:pPr lvl="1"/>
            <a:r>
              <a:rPr lang="en-US" sz="1200" dirty="0" smtClean="0"/>
              <a:t>2) Epidemiology – clinical study to understand natural history of disease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	Natural history is age onset, signs and symptoms, mortality etc. without</a:t>
            </a:r>
            <a:r>
              <a:rPr lang="en-US" sz="1200" baseline="0" dirty="0" smtClean="0"/>
              <a:t> treatment/intervention.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Ex: lot of interviews with people with the disease</a:t>
            </a:r>
            <a:endParaRPr lang="en-US" sz="1200" dirty="0" smtClean="0"/>
          </a:p>
          <a:p>
            <a:pPr lvl="1"/>
            <a:r>
              <a:rPr lang="en-US" sz="1200" dirty="0" smtClean="0"/>
              <a:t>3) Social</a:t>
            </a:r>
            <a:r>
              <a:rPr lang="en-US" sz="1200" baseline="0" dirty="0" smtClean="0"/>
              <a:t> and emotional – how to live well with disease</a:t>
            </a:r>
          </a:p>
          <a:p>
            <a:endParaRPr lang="en-US" sz="1200" dirty="0" smtClean="0"/>
          </a:p>
          <a:p>
            <a:r>
              <a:rPr lang="en-US" sz="1200" dirty="0" smtClean="0"/>
              <a:t>Note: For</a:t>
            </a:r>
            <a:r>
              <a:rPr lang="en-US" sz="1200" baseline="0" dirty="0" smtClean="0"/>
              <a:t> patients and families, i</a:t>
            </a:r>
            <a:r>
              <a:rPr lang="en-US" sz="1200" dirty="0" smtClean="0"/>
              <a:t>t may not just</a:t>
            </a:r>
            <a:r>
              <a:rPr lang="en-US" sz="1200" baseline="0" dirty="0" smtClean="0"/>
              <a:t> be d</a:t>
            </a:r>
            <a:r>
              <a:rPr lang="en-US" sz="1200" dirty="0" smtClean="0"/>
              <a:t>evelopment of new drug or finding a cure – it is learning</a:t>
            </a:r>
            <a:r>
              <a:rPr lang="en-US" sz="1200" baseline="0" dirty="0" smtClean="0"/>
              <a:t> how to “live” until there is a cure.</a:t>
            </a:r>
          </a:p>
          <a:p>
            <a:r>
              <a:rPr lang="en-US" sz="1200" dirty="0" smtClean="0"/>
              <a:t>Discussion</a:t>
            </a:r>
            <a:r>
              <a:rPr lang="en-US" sz="1200" baseline="0" dirty="0" smtClean="0"/>
              <a:t> if want to: </a:t>
            </a:r>
            <a:r>
              <a:rPr lang="en-US" sz="1200" dirty="0" smtClean="0"/>
              <a:t>Have audience define</a:t>
            </a:r>
            <a:r>
              <a:rPr lang="en-US" sz="1200" baseline="0" dirty="0" smtClean="0"/>
              <a:t> </a:t>
            </a:r>
            <a:r>
              <a:rPr lang="en-US" sz="1200" dirty="0" smtClean="0"/>
              <a:t>quality vs. quantity vs. cure (if</a:t>
            </a:r>
            <a:r>
              <a:rPr lang="en-US" sz="1200" baseline="0" dirty="0" smtClean="0"/>
              <a:t> always worried about cancer returning of seizures coming back, is it a cure?) Can discuss how this relates to the way that patient and family advisors may see research from </a:t>
            </a:r>
            <a:r>
              <a:rPr lang="en-US" sz="1200" baseline="0" smtClean="0"/>
              <a:t>different perspectives.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31</a:t>
            </a:fld>
            <a:endParaRPr lang="en-US"/>
          </a:p>
        </p:txBody>
      </p:sp>
    </p:spTree>
    <p:extLst>
      <p:ext uri="{BB962C8B-B14F-4D97-AF65-F5344CB8AC3E}">
        <p14:creationId xmlns:p14="http://schemas.microsoft.com/office/powerpoint/2010/main" val="3729147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a:t>
            </a:r>
          </a:p>
          <a:p>
            <a:r>
              <a:rPr lang="en-US" dirty="0" smtClean="0"/>
              <a:t>Ask for examples…Has the PFAC been involved</a:t>
            </a:r>
            <a:r>
              <a:rPr lang="en-US" baseline="0" dirty="0" smtClean="0"/>
              <a:t> in any quality improvement projects? Research projects? Discuss the differences. If there are researchers or staff in the training, ask them to talk about the differences from </a:t>
            </a:r>
            <a:r>
              <a:rPr lang="en-US" baseline="0" smtClean="0"/>
              <a:t>their perspective.</a:t>
            </a:r>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32</a:t>
            </a:fld>
            <a:endParaRPr lang="en-US"/>
          </a:p>
        </p:txBody>
      </p:sp>
    </p:spTree>
    <p:extLst>
      <p:ext uri="{BB962C8B-B14F-4D97-AF65-F5344CB8AC3E}">
        <p14:creationId xmlns:p14="http://schemas.microsoft.com/office/powerpoint/2010/main" val="3227116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Key</a:t>
            </a:r>
            <a:r>
              <a:rPr lang="en-US" sz="1200" b="1" baseline="0" dirty="0" smtClean="0"/>
              <a:t> Points</a:t>
            </a:r>
            <a:endParaRPr lang="en-US" sz="1200" b="1" dirty="0"/>
          </a:p>
          <a:p>
            <a:pPr marL="0" lvl="1" indent="0">
              <a:buFont typeface="Arial" pitchFamily="34" charset="0"/>
              <a:buNone/>
            </a:pPr>
            <a:r>
              <a:rPr lang="en-US" sz="1200" dirty="0" smtClean="0"/>
              <a:t>Patient and Family Members  </a:t>
            </a:r>
          </a:p>
          <a:p>
            <a:pPr marL="799980" lvl="2" indent="-342848">
              <a:buFont typeface="Arial" pitchFamily="34" charset="0"/>
              <a:buChar char="•"/>
            </a:pPr>
            <a:r>
              <a:rPr lang="en-US" sz="1200" dirty="0" smtClean="0"/>
              <a:t>Individuals who live with the disease or condition and provide a representative of view</a:t>
            </a:r>
          </a:p>
          <a:p>
            <a:pPr marL="799980" lvl="1" indent="-342848">
              <a:spcBef>
                <a:spcPts val="1200"/>
              </a:spcBef>
              <a:buClr>
                <a:schemeClr val="accent6">
                  <a:lumMod val="60000"/>
                  <a:lumOff val="40000"/>
                </a:schemeClr>
              </a:buClr>
              <a:buFont typeface="Arial" panose="020B0604020202020204" pitchFamily="34" charset="0"/>
              <a:buChar char="•"/>
            </a:pPr>
            <a:r>
              <a:rPr lang="en-US" sz="1200" dirty="0"/>
              <a:t>Share wisdom and advise based on personal health care </a:t>
            </a:r>
            <a:r>
              <a:rPr lang="en-US" sz="1200" dirty="0" smtClean="0"/>
              <a:t>experiences</a:t>
            </a:r>
            <a:endParaRPr lang="en-US" sz="1200" dirty="0"/>
          </a:p>
          <a:p>
            <a:pPr marL="799980" lvl="1" indent="-342848">
              <a:spcBef>
                <a:spcPts val="1200"/>
              </a:spcBef>
              <a:buClr>
                <a:schemeClr val="accent6">
                  <a:lumMod val="60000"/>
                  <a:lumOff val="40000"/>
                </a:schemeClr>
              </a:buClr>
              <a:buFont typeface="Arial" panose="020B0604020202020204" pitchFamily="34" charset="0"/>
              <a:buChar char="•"/>
            </a:pPr>
            <a:r>
              <a:rPr lang="en-US" sz="1200" dirty="0"/>
              <a:t>Partner with staff and faculty to influence the care and services provided to patients, families and </a:t>
            </a:r>
            <a:r>
              <a:rPr lang="en-US" sz="1200" dirty="0" smtClean="0"/>
              <a:t>community</a:t>
            </a:r>
            <a:endParaRPr lang="en-US" sz="1200" dirty="0"/>
          </a:p>
          <a:p>
            <a:pPr marL="799980" lvl="1" indent="-342848" defTabSz="914262">
              <a:spcBef>
                <a:spcPts val="1200"/>
              </a:spcBef>
              <a:buClr>
                <a:schemeClr val="accent6">
                  <a:lumMod val="60000"/>
                  <a:lumOff val="40000"/>
                </a:schemeClr>
              </a:buClr>
              <a:buFont typeface="Arial" panose="020B0604020202020204" pitchFamily="34" charset="0"/>
              <a:buChar char="•"/>
              <a:defRPr/>
            </a:pPr>
            <a:r>
              <a:rPr lang="en-US" sz="1200" dirty="0"/>
              <a:t>Advisor forums and groups are not complaint sessions, support groups, or </a:t>
            </a:r>
            <a:r>
              <a:rPr lang="en-US" sz="1200" dirty="0" smtClean="0"/>
              <a:t>therapy</a:t>
            </a:r>
            <a:endParaRPr lang="en-US" sz="1200" dirty="0"/>
          </a:p>
          <a:p>
            <a:pPr marL="0" lvl="1" indent="0">
              <a:buFont typeface="Arial" pitchFamily="34" charset="0"/>
              <a:buNone/>
            </a:pPr>
            <a:endParaRPr lang="en-US" sz="1200" dirty="0" smtClean="0"/>
          </a:p>
          <a:p>
            <a:pPr marL="0" lvl="1" indent="0">
              <a:buFont typeface="Arial" pitchFamily="34" charset="0"/>
              <a:buNone/>
            </a:pPr>
            <a:r>
              <a:rPr lang="en-US" sz="1200" dirty="0" smtClean="0"/>
              <a:t>Patient/Community Organizations </a:t>
            </a:r>
          </a:p>
          <a:p>
            <a:pPr marL="628650" lvl="1" indent="-171450">
              <a:buFont typeface="Arial"/>
              <a:buChar char="•"/>
            </a:pPr>
            <a:r>
              <a:rPr lang="en-US" sz="1200" dirty="0" smtClean="0"/>
              <a:t>Represent the interests of many stakeholders </a:t>
            </a:r>
          </a:p>
          <a:p>
            <a:pPr marL="628650" lvl="1" indent="-171450">
              <a:buFont typeface="Arial"/>
              <a:buChar char="•"/>
            </a:pPr>
            <a:r>
              <a:rPr lang="en-US" sz="1200" dirty="0" smtClean="0"/>
              <a:t>Have knowledge of the disease and its impact on the community it serves</a:t>
            </a:r>
          </a:p>
          <a:p>
            <a:pPr marL="628650" lvl="1" indent="-171450">
              <a:buFont typeface="Arial"/>
              <a:buChar char="•"/>
            </a:pPr>
            <a:r>
              <a:rPr lang="en-US" sz="1200" dirty="0" smtClean="0"/>
              <a:t>Have the ability to take voice to Congress </a:t>
            </a:r>
          </a:p>
          <a:p>
            <a:pPr marL="628650" lvl="1" indent="-171450">
              <a:buFont typeface="Arial"/>
              <a:buChar char="•"/>
            </a:pPr>
            <a:r>
              <a:rPr lang="en-US" sz="1200" dirty="0" smtClean="0"/>
              <a:t>Share information about a specific diagnosis or condition </a:t>
            </a:r>
          </a:p>
          <a:p>
            <a:pPr marL="628650" lvl="1" indent="-171450">
              <a:buFont typeface="Arial"/>
              <a:buChar char="•"/>
            </a:pPr>
            <a:r>
              <a:rPr lang="en-US" sz="1200" dirty="0" smtClean="0"/>
              <a:t>Lend support to each other in understandable and meaningful ways</a:t>
            </a:r>
          </a:p>
          <a:p>
            <a:pPr marL="628650" lvl="1" indent="-171450">
              <a:buFont typeface="Arial"/>
              <a:buChar char="•"/>
            </a:pPr>
            <a:r>
              <a:rPr lang="en-US" sz="1200" dirty="0" smtClean="0"/>
              <a:t>Support and foster the empowerment of people living with illnesses and conditions</a:t>
            </a:r>
          </a:p>
          <a:p>
            <a:pPr marL="457200" lvl="1" indent="0">
              <a:buFont typeface="Arial"/>
              <a:buNone/>
            </a:pPr>
            <a:endParaRPr lang="en-US" sz="1200" dirty="0" smtClean="0"/>
          </a:p>
          <a:p>
            <a:pPr marL="457200" lvl="1" indent="0">
              <a:buFont typeface="Arial"/>
              <a:buNone/>
            </a:pPr>
            <a:r>
              <a:rPr lang="en-US" sz="1200" dirty="0" smtClean="0"/>
              <a:t>Other</a:t>
            </a:r>
            <a:r>
              <a:rPr lang="en-US" sz="1200" baseline="0" dirty="0" smtClean="0"/>
              <a:t> stakeholders missing? Always ask.</a:t>
            </a: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47535D7C-9AA9-4FB9-A09C-CD75FB5EA528}" type="slidenum">
              <a:rPr lang="en-US" smtClean="0"/>
              <a:t>33</a:t>
            </a:fld>
            <a:endParaRPr lang="en-US"/>
          </a:p>
        </p:txBody>
      </p:sp>
    </p:spTree>
    <p:extLst>
      <p:ext uri="{BB962C8B-B14F-4D97-AF65-F5344CB8AC3E}">
        <p14:creationId xmlns:p14="http://schemas.microsoft.com/office/powerpoint/2010/main" val="817835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1450" indent="-171450">
              <a:buFont typeface="Arial"/>
              <a:buChar char="•"/>
            </a:pPr>
            <a:r>
              <a:rPr lang="en-US" dirty="0" smtClean="0"/>
              <a:t>Research projects take a long time. </a:t>
            </a:r>
          </a:p>
          <a:p>
            <a:pPr marL="171450" indent="-171450">
              <a:buFont typeface="Arial"/>
              <a:buChar char="•"/>
            </a:pPr>
            <a:r>
              <a:rPr lang="en-US" dirty="0" smtClean="0"/>
              <a:t>PFACs may engage at different points. </a:t>
            </a:r>
          </a:p>
          <a:p>
            <a:pPr marL="171450" indent="-171450">
              <a:buFont typeface="Arial"/>
              <a:buChar char="•"/>
            </a:pPr>
            <a:r>
              <a:rPr lang="en-US" dirty="0" smtClean="0"/>
              <a:t>Subcommittees or individual advisors may engage continuously. </a:t>
            </a:r>
          </a:p>
          <a:p>
            <a:pPr marL="171450" indent="-171450">
              <a:buFont typeface="Arial"/>
              <a:buChar char="•"/>
            </a:pPr>
            <a:r>
              <a:rPr lang="en-US" dirty="0" smtClean="0"/>
              <a:t>Your</a:t>
            </a:r>
            <a:r>
              <a:rPr lang="en-US" baseline="0" dirty="0" smtClean="0"/>
              <a:t> PFAC will choose how to be involved.</a:t>
            </a:r>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34</a:t>
            </a:fld>
            <a:endParaRPr lang="en-US"/>
          </a:p>
        </p:txBody>
      </p:sp>
    </p:spTree>
    <p:extLst>
      <p:ext uri="{BB962C8B-B14F-4D97-AF65-F5344CB8AC3E}">
        <p14:creationId xmlns:p14="http://schemas.microsoft.com/office/powerpoint/2010/main" val="1043755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Key Point</a:t>
            </a:r>
          </a:p>
          <a:p>
            <a:pPr marL="171450" indent="-171450">
              <a:buFont typeface="Arial"/>
              <a:buChar char="•"/>
            </a:pPr>
            <a:r>
              <a:rPr lang="en-US" i="0" baseline="0" dirty="0" smtClean="0"/>
              <a:t>Simple list of different stages of research – as a PFAC, with any particular study, you may only be involved in one or a few stages. </a:t>
            </a:r>
          </a:p>
          <a:p>
            <a:pPr marL="171450" indent="-171450">
              <a:buFont typeface="Arial"/>
              <a:buChar char="•"/>
            </a:pPr>
            <a:r>
              <a:rPr lang="en-US" i="0" baseline="0" dirty="0" smtClean="0"/>
              <a:t>Patient, family, community voice is sought at each stage and this lists some ways the PFAC can participate.</a:t>
            </a:r>
          </a:p>
          <a:p>
            <a:pPr marL="171450" indent="-171450">
              <a:buFont typeface="Arial"/>
              <a:buChar char="•"/>
            </a:pPr>
            <a:r>
              <a:rPr lang="en-US" i="0" baseline="0" dirty="0" smtClean="0"/>
              <a:t>In public venues, you can lead or co-facilitate with the researcher.</a:t>
            </a:r>
            <a:endParaRPr lang="en-US" i="0" dirty="0" smtClean="0"/>
          </a:p>
        </p:txBody>
      </p:sp>
      <p:sp>
        <p:nvSpPr>
          <p:cNvPr id="4" name="Slide Number Placeholder 3"/>
          <p:cNvSpPr>
            <a:spLocks noGrp="1"/>
          </p:cNvSpPr>
          <p:nvPr>
            <p:ph type="sldNum" sz="quarter" idx="10"/>
          </p:nvPr>
        </p:nvSpPr>
        <p:spPr/>
        <p:txBody>
          <a:bodyPr/>
          <a:lstStyle/>
          <a:p>
            <a:fld id="{47535D7C-9AA9-4FB9-A09C-CD75FB5EA528}" type="slidenum">
              <a:rPr lang="en-US" smtClean="0"/>
              <a:t>35</a:t>
            </a:fld>
            <a:endParaRPr lang="en-US"/>
          </a:p>
        </p:txBody>
      </p:sp>
    </p:spTree>
    <p:extLst>
      <p:ext uri="{BB962C8B-B14F-4D97-AF65-F5344CB8AC3E}">
        <p14:creationId xmlns:p14="http://schemas.microsoft.com/office/powerpoint/2010/main" val="1019812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accent6">
                  <a:lumMod val="60000"/>
                  <a:lumOff val="40000"/>
                </a:schemeClr>
              </a:buClr>
              <a:buFont typeface="Arial"/>
              <a:buNone/>
            </a:pPr>
            <a:r>
              <a:rPr lang="en-US" altLang="en-US" sz="1200" b="1" dirty="0" smtClean="0"/>
              <a:t>Key Points</a:t>
            </a:r>
          </a:p>
          <a:p>
            <a:pPr>
              <a:buClr>
                <a:schemeClr val="accent6">
                  <a:lumMod val="60000"/>
                  <a:lumOff val="40000"/>
                </a:schemeClr>
              </a:buClr>
              <a:buFont typeface="Arial"/>
              <a:buNone/>
            </a:pPr>
            <a:r>
              <a:rPr lang="en-US" sz="1200" dirty="0" smtClean="0">
                <a:solidFill>
                  <a:srgbClr val="FF0000"/>
                </a:solidFill>
              </a:rPr>
              <a:t>Another phase that is essential is obtaining</a:t>
            </a:r>
            <a:r>
              <a:rPr lang="en-US" sz="1200" baseline="0" dirty="0" smtClean="0">
                <a:solidFill>
                  <a:srgbClr val="FF0000"/>
                </a:solidFill>
              </a:rPr>
              <a:t> funding for research. </a:t>
            </a:r>
            <a:r>
              <a:rPr lang="en-US" sz="1200" dirty="0" smtClean="0">
                <a:solidFill>
                  <a:srgbClr val="FF0000"/>
                </a:solidFill>
              </a:rPr>
              <a:t>As a patient or family member you can help funders understand from the patient/family perspective things such as:</a:t>
            </a:r>
          </a:p>
          <a:p>
            <a:pPr marL="342900" indent="-342900">
              <a:buClr>
                <a:schemeClr val="accent6">
                  <a:lumMod val="60000"/>
                  <a:lumOff val="40000"/>
                </a:schemeClr>
              </a:buClr>
              <a:buFont typeface="Arial"/>
              <a:buChar char="•"/>
            </a:pPr>
            <a:r>
              <a:rPr lang="en-US" sz="1200" dirty="0" smtClean="0">
                <a:solidFill>
                  <a:srgbClr val="FF0000"/>
                </a:solidFill>
              </a:rPr>
              <a:t>Your perspective of the specific question the research is intended to inform</a:t>
            </a:r>
          </a:p>
          <a:p>
            <a:pPr marL="342900" indent="-342900">
              <a:buClr>
                <a:schemeClr val="accent6">
                  <a:lumMod val="60000"/>
                  <a:lumOff val="40000"/>
                </a:schemeClr>
              </a:buClr>
              <a:buFont typeface="Arial"/>
              <a:buChar char="•"/>
            </a:pPr>
            <a:r>
              <a:rPr lang="en-US" sz="1200" dirty="0" smtClean="0">
                <a:solidFill>
                  <a:srgbClr val="FF0000"/>
                </a:solidFill>
              </a:rPr>
              <a:t>The specific population for whom the health decision is pertinent</a:t>
            </a:r>
          </a:p>
          <a:p>
            <a:pPr marL="342900" indent="-342900">
              <a:buClr>
                <a:schemeClr val="accent6">
                  <a:lumMod val="60000"/>
                  <a:lumOff val="40000"/>
                </a:schemeClr>
              </a:buClr>
              <a:buFont typeface="Arial"/>
              <a:buChar char="•"/>
            </a:pPr>
            <a:r>
              <a:rPr lang="en-US" sz="1200" dirty="0" smtClean="0">
                <a:solidFill>
                  <a:srgbClr val="FF0000"/>
                </a:solidFill>
              </a:rPr>
              <a:t>How study results will inform health decisions, treatments, etc.</a:t>
            </a:r>
          </a:p>
          <a:p>
            <a:pPr marL="342900" indent="-342900">
              <a:buClr>
                <a:schemeClr val="accent6">
                  <a:lumMod val="60000"/>
                  <a:lumOff val="40000"/>
                </a:schemeClr>
              </a:buClr>
              <a:buFont typeface="Arial"/>
              <a:buChar char="•"/>
            </a:pPr>
            <a:r>
              <a:rPr lang="en-US" sz="1200" dirty="0" smtClean="0">
                <a:solidFill>
                  <a:srgbClr val="FF0000"/>
                </a:solidFill>
              </a:rPr>
              <a:t>How it will impact patients, families, communities…</a:t>
            </a:r>
          </a:p>
          <a:p>
            <a:pPr lvl="2">
              <a:buClr>
                <a:schemeClr val="accent6">
                  <a:lumMod val="60000"/>
                  <a:lumOff val="40000"/>
                </a:schemeClr>
              </a:buClr>
              <a:buFont typeface="Arial"/>
              <a:buChar char="•"/>
            </a:pPr>
            <a:endParaRPr lang="en-US" altLang="en-US" sz="2600" dirty="0" smtClean="0"/>
          </a:p>
          <a:p>
            <a:endParaRPr lang="en-US" altLang="en-US" dirty="0" smtClean="0"/>
          </a:p>
        </p:txBody>
      </p:sp>
      <p:sp>
        <p:nvSpPr>
          <p:cNvPr id="634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endParaRPr lang="en-US" altLang="en-US" smtClean="0"/>
          </a:p>
        </p:txBody>
      </p:sp>
      <p:sp>
        <p:nvSpPr>
          <p:cNvPr id="6349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fld id="{83550CE0-89C9-F745-8ED3-46E9D700F42C}" type="datetime1">
              <a:rPr lang="en-US" altLang="en-US" smtClean="0"/>
              <a:t>6/29/17</a:t>
            </a:fld>
            <a:endParaRPr lang="en-US" altLang="en-US" smtClean="0"/>
          </a:p>
        </p:txBody>
      </p:sp>
      <p:sp>
        <p:nvSpPr>
          <p:cNvPr id="6349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r>
              <a:rPr lang="en-US" altLang="en-US" smtClean="0"/>
              <a:t>Creating Capacity for Partnerships</a:t>
            </a:r>
          </a:p>
        </p:txBody>
      </p:sp>
      <p:sp>
        <p:nvSpPr>
          <p:cNvPr id="634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fld id="{C1613EB0-87C2-4D0B-BDC9-353CE14AF1A1}" type="slidenum">
              <a:rPr lang="en-US" altLang="en-US" smtClean="0"/>
              <a:pPr eaLnBrk="1" hangingPunct="1">
                <a:spcBef>
                  <a:spcPct val="0"/>
                </a:spcBef>
              </a:pPr>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section summarizes research basics and can be done at a later time if PFAC wants</a:t>
            </a:r>
            <a:r>
              <a:rPr lang="en-US" b="1" baseline="0" dirty="0" smtClean="0"/>
              <a:t> to break this training into two meetings.</a:t>
            </a:r>
            <a:endParaRPr lang="en-US" b="1" dirty="0"/>
          </a:p>
        </p:txBody>
      </p:sp>
      <p:sp>
        <p:nvSpPr>
          <p:cNvPr id="4" name="Slide Number Placeholder 3"/>
          <p:cNvSpPr>
            <a:spLocks noGrp="1"/>
          </p:cNvSpPr>
          <p:nvPr>
            <p:ph type="sldNum" sz="quarter" idx="10"/>
          </p:nvPr>
        </p:nvSpPr>
        <p:spPr/>
        <p:txBody>
          <a:bodyPr/>
          <a:lstStyle/>
          <a:p>
            <a:fld id="{47535D7C-9AA9-4FB9-A09C-CD75FB5EA528}" type="slidenum">
              <a:rPr lang="en-US" smtClean="0"/>
              <a:t>37</a:t>
            </a:fld>
            <a:endParaRPr lang="en-US"/>
          </a:p>
        </p:txBody>
      </p:sp>
    </p:spTree>
    <p:extLst>
      <p:ext uri="{BB962C8B-B14F-4D97-AF65-F5344CB8AC3E}">
        <p14:creationId xmlns:p14="http://schemas.microsoft.com/office/powerpoint/2010/main" val="1456282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Key Point</a:t>
            </a:r>
          </a:p>
          <a:p>
            <a:r>
              <a:rPr lang="en-US" i="0" dirty="0" smtClean="0"/>
              <a:t>CER seeks to understand which treatment is best</a:t>
            </a:r>
            <a:r>
              <a:rPr lang="en-US" i="0" baseline="0" dirty="0" smtClean="0"/>
              <a:t> - </a:t>
            </a:r>
            <a:r>
              <a:rPr lang="en-US" i="0" dirty="0" smtClean="0"/>
              <a:t>for whom, and under what circumstances. Unlike tradition medical research—which typically compares one treatment option to a control group—CER compares specific treatment options to other available treatment options to identify which are safer and more effective.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endParaRPr lang="en-US" i="1" dirty="0" smtClean="0"/>
          </a:p>
          <a:p>
            <a:endParaRPr lang="en-US" i="1" dirty="0" smtClean="0"/>
          </a:p>
          <a:p>
            <a:endParaRPr lang="en-US" i="1" dirty="0" smtClean="0"/>
          </a:p>
        </p:txBody>
      </p:sp>
      <p:sp>
        <p:nvSpPr>
          <p:cNvPr id="4" name="Slide Number Placeholder 3"/>
          <p:cNvSpPr>
            <a:spLocks noGrp="1"/>
          </p:cNvSpPr>
          <p:nvPr>
            <p:ph type="sldNum" sz="quarter" idx="10"/>
          </p:nvPr>
        </p:nvSpPr>
        <p:spPr/>
        <p:txBody>
          <a:bodyPr/>
          <a:lstStyle/>
          <a:p>
            <a:fld id="{47535D7C-9AA9-4FB9-A09C-CD75FB5EA528}" type="slidenum">
              <a:rPr lang="en-US" smtClean="0"/>
              <a:t>38</a:t>
            </a:fld>
            <a:endParaRPr lang="en-US"/>
          </a:p>
        </p:txBody>
      </p:sp>
    </p:spTree>
    <p:extLst>
      <p:ext uri="{BB962C8B-B14F-4D97-AF65-F5344CB8AC3E}">
        <p14:creationId xmlns:p14="http://schemas.microsoft.com/office/powerpoint/2010/main" val="673091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0000"/>
                </a:solidFill>
              </a:rPr>
              <a:t>Example</a:t>
            </a:r>
            <a:r>
              <a:rPr lang="en-US" i="1" baseline="0" dirty="0" smtClean="0">
                <a:solidFill>
                  <a:srgbClr val="FF0000"/>
                </a:solidFill>
              </a:rPr>
              <a:t> – how do CER results translate to the lives of patients and families… and their interactions with health care providers.</a:t>
            </a:r>
          </a:p>
          <a:p>
            <a:endParaRPr lang="en-US" i="1" baseline="0" dirty="0" smtClean="0">
              <a:solidFill>
                <a:srgbClr val="FF0000"/>
              </a:solidFill>
            </a:endParaRPr>
          </a:p>
          <a:p>
            <a:r>
              <a:rPr lang="en-US" i="1" baseline="0" dirty="0" smtClean="0">
                <a:solidFill>
                  <a:srgbClr val="FF0000"/>
                </a:solidFill>
              </a:rPr>
              <a:t>Ex: Prostate Cancer </a:t>
            </a:r>
            <a:r>
              <a:rPr lang="en-US" i="1" baseline="0" dirty="0" err="1" smtClean="0">
                <a:solidFill>
                  <a:srgbClr val="FF0000"/>
                </a:solidFill>
              </a:rPr>
              <a:t>choicess</a:t>
            </a:r>
            <a:endParaRPr lang="en-US" i="1" baseline="0" dirty="0" smtClean="0">
              <a:solidFill>
                <a:srgbClr val="FF0000"/>
              </a:solidFill>
            </a:endParaRPr>
          </a:p>
          <a:p>
            <a:endParaRPr lang="en-US" i="1"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Will it improve the quality of my life?</a:t>
            </a:r>
            <a:r>
              <a:rPr lang="en-US" sz="1200" b="1" i="1" dirty="0" smtClean="0"/>
              <a:t> Given my lifestyle and preferences, which options are best for me? How will the implications of a particular treatment, medicine affect me and also my family?”</a:t>
            </a:r>
            <a:endParaRPr lang="en-US" sz="1200" b="1" dirty="0" smtClean="0"/>
          </a:p>
          <a:p>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47535D7C-9AA9-4FB9-A09C-CD75FB5EA528}" type="slidenum">
              <a:rPr lang="en-US" smtClean="0"/>
              <a:t>39</a:t>
            </a:fld>
            <a:endParaRPr lang="en-US"/>
          </a:p>
        </p:txBody>
      </p:sp>
    </p:spTree>
    <p:extLst>
      <p:ext uri="{BB962C8B-B14F-4D97-AF65-F5344CB8AC3E}">
        <p14:creationId xmlns:p14="http://schemas.microsoft.com/office/powerpoint/2010/main" val="136079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35D7C-9AA9-4FB9-A09C-CD75FB5EA528}" type="slidenum">
              <a:rPr lang="en-US" smtClean="0"/>
              <a:t>4</a:t>
            </a:fld>
            <a:endParaRPr lang="en-US"/>
          </a:p>
        </p:txBody>
      </p:sp>
    </p:spTree>
    <p:extLst>
      <p:ext uri="{BB962C8B-B14F-4D97-AF65-F5344CB8AC3E}">
        <p14:creationId xmlns:p14="http://schemas.microsoft.com/office/powerpoint/2010/main" val="632426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Details</a:t>
            </a:r>
          </a:p>
          <a:p>
            <a:r>
              <a:rPr lang="en-US" dirty="0" smtClean="0"/>
              <a:t>More information is available to you. </a:t>
            </a:r>
          </a:p>
          <a:p>
            <a:r>
              <a:rPr lang="en-US" dirty="0" smtClean="0"/>
              <a:t>The Get</a:t>
            </a:r>
            <a:r>
              <a:rPr lang="en-US" baseline="0" dirty="0" smtClean="0"/>
              <a:t> It Glossary is a great comprehensive reference. As you get involved with research, you’ll probably find it helpful.</a:t>
            </a:r>
          </a:p>
          <a:p>
            <a:r>
              <a:rPr lang="en-US" baseline="0" dirty="0" smtClean="0"/>
              <a:t>The YouTube video is just fun – if you have to ever present to other advisors or to the community - it may break the ice about health care terminology. </a:t>
            </a:r>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40</a:t>
            </a:fld>
            <a:endParaRPr lang="en-US"/>
          </a:p>
        </p:txBody>
      </p:sp>
    </p:spTree>
    <p:extLst>
      <p:ext uri="{BB962C8B-B14F-4D97-AF65-F5344CB8AC3E}">
        <p14:creationId xmlns:p14="http://schemas.microsoft.com/office/powerpoint/2010/main" val="9455602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Key Point</a:t>
            </a:r>
          </a:p>
          <a:p>
            <a:pPr marL="171450" indent="-171450">
              <a:buFont typeface="Arial"/>
              <a:buChar char="•"/>
            </a:pPr>
            <a:r>
              <a:rPr lang="en-US" i="0" dirty="0" smtClean="0"/>
              <a:t>One type</a:t>
            </a:r>
            <a:r>
              <a:rPr lang="en-US" i="0" baseline="0" dirty="0" smtClean="0"/>
              <a:t> of data</a:t>
            </a:r>
            <a:r>
              <a:rPr lang="en-US" i="0" dirty="0" smtClean="0"/>
              <a:t> is not better than the other – they each have value.</a:t>
            </a:r>
          </a:p>
          <a:p>
            <a:pPr marL="171450" indent="-171450">
              <a:buFont typeface="Arial"/>
              <a:buChar char="•"/>
            </a:pPr>
            <a:r>
              <a:rPr lang="en-US" i="0" dirty="0" smtClean="0"/>
              <a:t>Some researchers</a:t>
            </a:r>
            <a:r>
              <a:rPr lang="en-US" i="0" baseline="0" dirty="0" smtClean="0"/>
              <a:t> </a:t>
            </a:r>
            <a:r>
              <a:rPr lang="en-US" i="0" dirty="0" smtClean="0"/>
              <a:t>argue the superiority of one kind of data over the other. Quantitative researchers may say that their data is hard, rigorous, objective,</a:t>
            </a:r>
            <a:r>
              <a:rPr lang="en-US" i="0" baseline="0" dirty="0" smtClean="0"/>
              <a:t> </a:t>
            </a:r>
            <a:r>
              <a:rPr lang="en-US" i="0" dirty="0" smtClean="0"/>
              <a:t>and scientific. Qualitative researchers may say</a:t>
            </a:r>
            <a:r>
              <a:rPr lang="en-US" i="0" baseline="0" dirty="0" smtClean="0"/>
              <a:t> </a:t>
            </a:r>
            <a:r>
              <a:rPr lang="en-US" i="0" dirty="0" smtClean="0"/>
              <a:t>that their data is nuanced, complex, detailed, and contextual. Need both.</a:t>
            </a:r>
            <a:endParaRPr lang="en-US" i="0" dirty="0"/>
          </a:p>
        </p:txBody>
      </p:sp>
      <p:sp>
        <p:nvSpPr>
          <p:cNvPr id="4" name="Slide Number Placeholder 3"/>
          <p:cNvSpPr>
            <a:spLocks noGrp="1"/>
          </p:cNvSpPr>
          <p:nvPr>
            <p:ph type="sldNum" sz="quarter" idx="10"/>
          </p:nvPr>
        </p:nvSpPr>
        <p:spPr/>
        <p:txBody>
          <a:bodyPr/>
          <a:lstStyle/>
          <a:p>
            <a:fld id="{47535D7C-9AA9-4FB9-A09C-CD75FB5EA528}" type="slidenum">
              <a:rPr lang="en-US" smtClean="0"/>
              <a:t>41</a:t>
            </a:fld>
            <a:endParaRPr lang="en-US"/>
          </a:p>
        </p:txBody>
      </p:sp>
    </p:spTree>
    <p:extLst>
      <p:ext uri="{BB962C8B-B14F-4D97-AF65-F5344CB8AC3E}">
        <p14:creationId xmlns:p14="http://schemas.microsoft.com/office/powerpoint/2010/main" val="2780424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r>
              <a:rPr lang="en-US" baseline="0" dirty="0" smtClean="0"/>
              <a:t>Who Owns It:</a:t>
            </a:r>
          </a:p>
          <a:p>
            <a:pPr lvl="1">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dirty="0" smtClean="0"/>
              <a:t>Typically, the University owns data, but allows the PI to be the steward of the data</a:t>
            </a:r>
          </a:p>
          <a:p>
            <a:pPr lvl="1">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dirty="0" smtClean="0"/>
              <a:t>The PI is responsible for collection, recording, storage, retention and disposal of the data</a:t>
            </a:r>
          </a:p>
          <a:p>
            <a:pPr lvl="1">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dirty="0" smtClean="0"/>
              <a:t>The copyright is retained by the PI, who then assigns it to the journal publisher</a:t>
            </a:r>
          </a:p>
          <a:p>
            <a:r>
              <a:rPr lang="en-US" dirty="0" smtClean="0"/>
              <a:t>How Do We Protect It:</a:t>
            </a:r>
          </a:p>
          <a:p>
            <a:pPr lvl="1">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dirty="0" smtClean="0"/>
              <a:t>Informed Consent</a:t>
            </a:r>
          </a:p>
          <a:p>
            <a:pPr lvl="1">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dirty="0" smtClean="0"/>
              <a:t>IRB</a:t>
            </a:r>
          </a:p>
          <a:p>
            <a:r>
              <a:rPr lang="en-US" dirty="0" smtClean="0"/>
              <a:t>How Do</a:t>
            </a:r>
            <a:r>
              <a:rPr lang="en-US" baseline="0" dirty="0" smtClean="0"/>
              <a:t> We Share It:</a:t>
            </a:r>
          </a:p>
          <a:p>
            <a:pPr marL="742950" lvl="2" indent="-342900">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dirty="0" smtClean="0"/>
              <a:t>Publishing</a:t>
            </a:r>
          </a:p>
          <a:p>
            <a:pPr marL="742950" lvl="2" indent="-342900">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smtClean="0"/>
              <a:t>Dissemination  </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7535D7C-9AA9-4FB9-A09C-CD75FB5EA528}" type="slidenum">
              <a:rPr lang="en-US" smtClean="0"/>
              <a:t>42</a:t>
            </a:fld>
            <a:endParaRPr lang="en-US"/>
          </a:p>
        </p:txBody>
      </p:sp>
    </p:spTree>
    <p:extLst>
      <p:ext uri="{BB962C8B-B14F-4D97-AF65-F5344CB8AC3E}">
        <p14:creationId xmlns:p14="http://schemas.microsoft.com/office/powerpoint/2010/main" val="2250183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35D7C-9AA9-4FB9-A09C-CD75FB5EA528}" type="slidenum">
              <a:rPr lang="en-US" smtClean="0"/>
              <a:t>43</a:t>
            </a:fld>
            <a:endParaRPr lang="en-US"/>
          </a:p>
        </p:txBody>
      </p:sp>
    </p:spTree>
    <p:extLst>
      <p:ext uri="{BB962C8B-B14F-4D97-AF65-F5344CB8AC3E}">
        <p14:creationId xmlns:p14="http://schemas.microsoft.com/office/powerpoint/2010/main" val="133174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Key Point – In summary – the PFAC role is to be engaged with the researchers</a:t>
            </a:r>
          </a:p>
          <a:p>
            <a:pPr marL="171450" lvl="0" indent="-171450">
              <a:buFont typeface="Arial"/>
              <a:buChar char="•"/>
            </a:pPr>
            <a:r>
              <a:rPr lang="en-US" dirty="0" smtClean="0"/>
              <a:t>Literate - Ask the</a:t>
            </a:r>
            <a:r>
              <a:rPr lang="en-US" baseline="0" dirty="0" smtClean="0"/>
              <a:t> researchers to explain data to you in ways that are understandable. Does the data that is being collected make sense and match what the study is about? Ask, a</a:t>
            </a:r>
            <a:r>
              <a:rPr lang="en-US" dirty="0" smtClean="0"/>
              <a:t>m I looking at the results correctly?</a:t>
            </a:r>
            <a:endParaRPr lang="en-US" baseline="0" dirty="0" smtClean="0"/>
          </a:p>
          <a:p>
            <a:pPr marL="171450" lvl="0" indent="-171450">
              <a:buFont typeface="Arial"/>
              <a:buChar char="•"/>
            </a:pPr>
            <a:r>
              <a:rPr lang="en-US" baseline="0" dirty="0" smtClean="0"/>
              <a:t>Curious - You may want to learn more about the topic area. What do you already know about it? Who can help you find more information?</a:t>
            </a:r>
          </a:p>
          <a:p>
            <a:pPr marL="171450" lvl="0" indent="-171450">
              <a:buFont typeface="Arial"/>
              <a:buChar char="•"/>
            </a:pPr>
            <a:r>
              <a:rPr lang="en-US" dirty="0" smtClean="0"/>
              <a:t>Action – How will the findings/data be useful? What can we do about it or with it?</a:t>
            </a:r>
          </a:p>
          <a:p>
            <a:pPr marL="171450" lvl="0" indent="-171450">
              <a:buFont typeface="Arial"/>
              <a:buChar char="•"/>
            </a:pPr>
            <a:r>
              <a:rPr lang="en-US" dirty="0" smtClean="0"/>
              <a:t>Communicative – Share</a:t>
            </a:r>
            <a:r>
              <a:rPr lang="en-US" baseline="0" dirty="0" smtClean="0"/>
              <a:t> what you know, share your perspective with researchers. Be willing to share findings with other patients and families.</a:t>
            </a:r>
          </a:p>
          <a:p>
            <a:pPr marL="171450" lvl="0" indent="-171450">
              <a:buFont typeface="Arial"/>
              <a:buChar char="•"/>
            </a:pPr>
            <a:r>
              <a:rPr lang="en-US" dirty="0" smtClean="0"/>
              <a:t>Skeptical – Did the</a:t>
            </a:r>
            <a:r>
              <a:rPr lang="en-US" baseline="0" dirty="0" smtClean="0"/>
              <a:t> researchers</a:t>
            </a:r>
            <a:r>
              <a:rPr lang="en-US" dirty="0" smtClean="0"/>
              <a:t> draw the right conclusion?</a:t>
            </a:r>
            <a:r>
              <a:rPr lang="en-US" baseline="0" dirty="0" smtClean="0"/>
              <a:t> Is the research</a:t>
            </a:r>
            <a:r>
              <a:rPr lang="en-US" dirty="0" smtClean="0"/>
              <a:t> measuring the right things? If not, what else can be measured? Where are the gaps.</a:t>
            </a:r>
          </a:p>
          <a:p>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44</a:t>
            </a:fld>
            <a:endParaRPr lang="en-US"/>
          </a:p>
        </p:txBody>
      </p:sp>
    </p:spTree>
    <p:extLst>
      <p:ext uri="{BB962C8B-B14F-4D97-AF65-F5344CB8AC3E}">
        <p14:creationId xmlns:p14="http://schemas.microsoft.com/office/powerpoint/2010/main" val="4034765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completed by the organization with</a:t>
            </a:r>
            <a:r>
              <a:rPr lang="en-US" baseline="0" dirty="0" smtClean="0"/>
              <a:t> the name, email, phone number of the organization’s contact person for advisors and a researcher contact if advisors have more questions after training.</a:t>
            </a:r>
            <a:endParaRPr lang="en-US" dirty="0" smtClean="0"/>
          </a:p>
        </p:txBody>
      </p:sp>
      <p:sp>
        <p:nvSpPr>
          <p:cNvPr id="4" name="Slide Number Placeholder 3"/>
          <p:cNvSpPr>
            <a:spLocks noGrp="1"/>
          </p:cNvSpPr>
          <p:nvPr>
            <p:ph type="sldNum" sz="quarter" idx="10"/>
          </p:nvPr>
        </p:nvSpPr>
        <p:spPr/>
        <p:txBody>
          <a:bodyPr/>
          <a:lstStyle/>
          <a:p>
            <a:fld id="{47535D7C-9AA9-4FB9-A09C-CD75FB5EA528}" type="slidenum">
              <a:rPr lang="en-US" smtClean="0"/>
              <a:t>45</a:t>
            </a:fld>
            <a:endParaRPr lang="en-US"/>
          </a:p>
        </p:txBody>
      </p:sp>
    </p:spTree>
    <p:extLst>
      <p:ext uri="{BB962C8B-B14F-4D97-AF65-F5344CB8AC3E}">
        <p14:creationId xmlns:p14="http://schemas.microsoft.com/office/powerpoint/2010/main" val="22501832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ea typeface="ＭＳ Ｐゴシック" charset="-128"/>
              <a:cs typeface="ＭＳ Ｐゴシック" charset="-128"/>
            </a:endParaRPr>
          </a:p>
        </p:txBody>
      </p:sp>
      <p:sp>
        <p:nvSpPr>
          <p:cNvPr id="686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endParaRPr lang="en-US" altLang="en-US" smtClean="0"/>
          </a:p>
        </p:txBody>
      </p:sp>
      <p:sp>
        <p:nvSpPr>
          <p:cNvPr id="686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fld id="{A4BF5C37-66B0-E048-9658-F86ABFC91F0D}" type="datetime1">
              <a:rPr lang="en-US" altLang="en-US" smtClean="0"/>
              <a:t>6/29/17</a:t>
            </a:fld>
            <a:endParaRPr lang="en-US" altLang="en-US" smtClean="0"/>
          </a:p>
        </p:txBody>
      </p:sp>
      <p:sp>
        <p:nvSpPr>
          <p:cNvPr id="6861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r>
              <a:rPr lang="en-US" altLang="en-US" smtClean="0"/>
              <a:t>Creating Capacity for Partnerships</a:t>
            </a:r>
          </a:p>
        </p:txBody>
      </p:sp>
      <p:sp>
        <p:nvSpPr>
          <p:cNvPr id="6861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cs typeface="Geneva"/>
              </a:defRPr>
            </a:lvl3pPr>
            <a:lvl4pPr marL="1600200" indent="-228600" eaLnBrk="0" hangingPunct="0">
              <a:spcBef>
                <a:spcPct val="30000"/>
              </a:spcBef>
              <a:defRPr sz="1200">
                <a:solidFill>
                  <a:schemeClr val="tx1"/>
                </a:solidFill>
                <a:latin typeface="Calibri" pitchFamily="34" charset="0"/>
                <a:ea typeface="MS PGothic" pitchFamily="34" charset="-128"/>
                <a:cs typeface="Geneva"/>
              </a:defRPr>
            </a:lvl4pPr>
            <a:lvl5pPr marL="2057400" indent="-228600" eaLnBrk="0" hangingPunct="0">
              <a:spcBef>
                <a:spcPct val="30000"/>
              </a:spcBef>
              <a:defRPr sz="1200">
                <a:solidFill>
                  <a:schemeClr val="tx1"/>
                </a:solidFill>
                <a:latin typeface="Calibri" pitchFamily="34" charset="0"/>
                <a:ea typeface="MS PGothic" pitchFamily="34" charset="-128"/>
                <a:cs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cs typeface="MS PGothic" pitchFamily="34" charset="-128"/>
              </a:defRPr>
            </a:lvl9pPr>
          </a:lstStyle>
          <a:p>
            <a:pPr eaLnBrk="1" hangingPunct="1">
              <a:spcBef>
                <a:spcPct val="0"/>
              </a:spcBef>
            </a:pPr>
            <a:fld id="{2E830476-00AE-4E6F-82A7-5BF9A32768FF}" type="slidenum">
              <a:rPr lang="en-US" altLang="en-US" smtClean="0"/>
              <a:pPr eaLnBrk="1" hangingPunct="1">
                <a:spcBef>
                  <a:spcPct val="0"/>
                </a:spcBef>
              </a:pPr>
              <a:t>46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Key Points</a:t>
            </a:r>
          </a:p>
          <a:p>
            <a:r>
              <a:rPr lang="en-US" i="0" dirty="0" smtClean="0"/>
              <a:t>PCOR</a:t>
            </a:r>
            <a:r>
              <a:rPr lang="en-US" i="0" baseline="0" dirty="0" smtClean="0"/>
              <a:t> t</a:t>
            </a:r>
            <a:r>
              <a:rPr lang="en-US" i="0" dirty="0" smtClean="0"/>
              <a:t>akes into account the preferences, values, and experiences of individual patients or groups of patients and looks to examine questions such as: “Will this treatment improve the quality of my life? Given my lifestyle and preferences, which options are best for me? How will the implications of a particular treatment, medicine affect me and</a:t>
            </a:r>
            <a:r>
              <a:rPr lang="en-US" i="0" baseline="0" dirty="0" smtClean="0"/>
              <a:t> also </a:t>
            </a:r>
            <a:r>
              <a:rPr lang="en-US" i="0" dirty="0" smtClean="0"/>
              <a:t>my family?”</a:t>
            </a:r>
            <a:endParaRPr lang="en-US" i="0" dirty="0"/>
          </a:p>
        </p:txBody>
      </p:sp>
      <p:sp>
        <p:nvSpPr>
          <p:cNvPr id="4" name="Slide Number Placeholder 3"/>
          <p:cNvSpPr>
            <a:spLocks noGrp="1"/>
          </p:cNvSpPr>
          <p:nvPr>
            <p:ph type="sldNum" sz="quarter" idx="10"/>
          </p:nvPr>
        </p:nvSpPr>
        <p:spPr/>
        <p:txBody>
          <a:bodyPr/>
          <a:lstStyle/>
          <a:p>
            <a:fld id="{47535D7C-9AA9-4FB9-A09C-CD75FB5EA528}" type="slidenum">
              <a:rPr lang="en-US" smtClean="0"/>
              <a:t>5</a:t>
            </a:fld>
            <a:endParaRPr lang="en-US"/>
          </a:p>
        </p:txBody>
      </p:sp>
    </p:spTree>
    <p:extLst>
      <p:ext uri="{BB962C8B-B14F-4D97-AF65-F5344CB8AC3E}">
        <p14:creationId xmlns:p14="http://schemas.microsoft.com/office/powerpoint/2010/main" val="370914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Ask: “How do we engage advisors here at our organization</a:t>
            </a:r>
            <a:r>
              <a:rPr lang="en-US" baseline="0" dirty="0" smtClean="0"/>
              <a:t>?”</a:t>
            </a:r>
            <a:endParaRPr lang="en-US" b="1" dirty="0" smtClean="0"/>
          </a:p>
          <a:p>
            <a:pPr marL="171450" indent="-171450">
              <a:buFont typeface="Arial"/>
              <a:buChar char="•"/>
            </a:pPr>
            <a:r>
              <a:rPr lang="en-US" dirty="0" smtClean="0"/>
              <a:t>Patient and family advisors whether in</a:t>
            </a:r>
            <a:r>
              <a:rPr lang="en-US" baseline="0" dirty="0" smtClean="0"/>
              <a:t> PFACs or on committees/work groups can partner in improving and enhancing all these areas.</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AB4C0F8-CF7A-4723-89E2-675070E0E8F0}" type="slidenum">
              <a:rPr lang="en-US" smtClean="0"/>
              <a:t>6</a:t>
            </a:fld>
            <a:endParaRPr lang="en-US"/>
          </a:p>
        </p:txBody>
      </p:sp>
    </p:spTree>
    <p:extLst>
      <p:ext uri="{BB962C8B-B14F-4D97-AF65-F5344CB8AC3E}">
        <p14:creationId xmlns:p14="http://schemas.microsoft.com/office/powerpoint/2010/main" val="386145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811B57-2B26-CF47-95C6-CC440AAC2FC8}" type="slidenum">
              <a:rPr lang="en-US" sz="1200">
                <a:solidFill>
                  <a:prstClr val="black"/>
                </a:solidFill>
                <a:latin typeface="Calibri" charset="0"/>
              </a:rPr>
              <a:pPr eaLnBrk="1" hangingPunct="1"/>
              <a:t>7</a:t>
            </a:fld>
            <a:endParaRPr lang="en-US" sz="1200">
              <a:solidFill>
                <a:prstClr val="black"/>
              </a:solidFill>
              <a:latin typeface="Calibri" charset="0"/>
            </a:endParaRPr>
          </a:p>
        </p:txBody>
      </p:sp>
      <p:sp>
        <p:nvSpPr>
          <p:cNvPr id="12185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185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sz="1200" b="1" kern="1200" dirty="0" smtClean="0">
                <a:solidFill>
                  <a:schemeClr val="tx1"/>
                </a:solidFill>
                <a:effectLst/>
                <a:latin typeface="+mn-lt"/>
                <a:ea typeface="+mn-ea"/>
                <a:cs typeface="+mn-cs"/>
              </a:rPr>
              <a:t>As background to our work these are four Core Concepts</a:t>
            </a:r>
            <a:r>
              <a:rPr lang="en-US" sz="1200" b="1" kern="1200" baseline="0" dirty="0" smtClean="0">
                <a:solidFill>
                  <a:schemeClr val="tx1"/>
                </a:solidFill>
                <a:effectLst/>
                <a:latin typeface="+mn-lt"/>
                <a:ea typeface="+mn-ea"/>
                <a:cs typeface="+mn-cs"/>
              </a:rPr>
              <a:t> developed by the Institute for Patient- and Family-Centered Care</a:t>
            </a:r>
            <a:r>
              <a:rPr lang="en-US" sz="1200" b="1" kern="1200" dirty="0" smtClean="0">
                <a:solidFill>
                  <a:schemeClr val="tx1"/>
                </a:solidFill>
                <a:effectLst/>
                <a:latin typeface="+mn-lt"/>
                <a:ea typeface="+mn-ea"/>
                <a:cs typeface="+mn-cs"/>
              </a:rPr>
              <a: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Dignity and Respect.</a:t>
            </a:r>
            <a:r>
              <a:rPr lang="en-US" sz="1200" kern="1200" dirty="0" smtClean="0">
                <a:solidFill>
                  <a:schemeClr val="tx1"/>
                </a:solidFill>
                <a:effectLst/>
                <a:latin typeface="+mn-lt"/>
                <a:ea typeface="+mn-ea"/>
                <a:cs typeface="+mn-cs"/>
              </a:rPr>
              <a:t> Health care practitioners listen to and honor patient and family perspectives and choices. Patient and family knowledge, values, beliefs, and cultural backgrounds are incorporated into the planning and delivery of care.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Information Sharing.</a:t>
            </a:r>
            <a:r>
              <a:rPr lang="en-US" sz="1200" kern="1200" dirty="0" smtClean="0">
                <a:solidFill>
                  <a:schemeClr val="tx1"/>
                </a:solidFill>
                <a:effectLst/>
                <a:latin typeface="+mn-lt"/>
                <a:ea typeface="+mn-ea"/>
                <a:cs typeface="+mn-cs"/>
              </a:rPr>
              <a:t> Health care practitioners communicate and share complete and unbiased information with patients and families in ways that are affirming and useful. Patients and families receive timely, complete, and accurate information in order to effectively participate in care and decision-making. It</a:t>
            </a:r>
            <a:r>
              <a:rPr lang="en-US" sz="1200" kern="1200" baseline="0" dirty="0" smtClean="0">
                <a:solidFill>
                  <a:schemeClr val="tx1"/>
                </a:solidFill>
                <a:effectLst/>
                <a:latin typeface="+mn-lt"/>
                <a:ea typeface="+mn-ea"/>
                <a:cs typeface="+mn-cs"/>
              </a:rPr>
              <a:t> is a t</a:t>
            </a:r>
            <a:r>
              <a:rPr lang="en-US" sz="1200" kern="1200" dirty="0" smtClean="0">
                <a:solidFill>
                  <a:schemeClr val="tx1"/>
                </a:solidFill>
                <a:effectLst/>
                <a:latin typeface="+mn-lt"/>
                <a:ea typeface="+mn-ea"/>
                <a:cs typeface="+mn-cs"/>
              </a:rPr>
              <a:t>wo-way street. They are also given opportunities to share information with clinicians and staff that they believe is important for their care.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Participation.</a:t>
            </a:r>
            <a:r>
              <a:rPr lang="en-US" sz="1200" kern="1200" dirty="0" smtClean="0">
                <a:solidFill>
                  <a:schemeClr val="tx1"/>
                </a:solidFill>
                <a:effectLst/>
                <a:latin typeface="+mn-lt"/>
                <a:ea typeface="+mn-ea"/>
                <a:cs typeface="+mn-cs"/>
              </a:rPr>
              <a:t> Patients and families are encouraged and supported in participating in care and decision-making at the level they choose –  throughout the health care experience. It may change so providers need to be responsive to the choices that patients and families make.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Collaboration.</a:t>
            </a:r>
            <a:r>
              <a:rPr lang="en-US" sz="1200" kern="1200" dirty="0" smtClean="0">
                <a:solidFill>
                  <a:schemeClr val="tx1"/>
                </a:solidFill>
                <a:effectLst/>
                <a:latin typeface="+mn-lt"/>
                <a:ea typeface="+mn-ea"/>
                <a:cs typeface="+mn-cs"/>
              </a:rPr>
              <a:t> Patients, families, health care practitioners, and health care leaders collaborate in policy and program development, implementation, and evaluation; and in professional education.</a:t>
            </a:r>
          </a:p>
          <a:p>
            <a:endParaRPr lang="en-US" dirty="0">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98717EB-5E8F-B741-AA2B-FCAE5FF8C9EE}" type="slidenum">
              <a:rPr lang="en-US" sz="1200">
                <a:latin typeface="Calibri" charset="0"/>
              </a:rPr>
              <a:pPr/>
              <a:t>8</a:t>
            </a:fld>
            <a:endParaRPr lang="en-US" sz="1200">
              <a:latin typeface="Calibri" charset="0"/>
            </a:endParaRPr>
          </a:p>
        </p:txBody>
      </p:sp>
      <p:sp>
        <p:nvSpPr>
          <p:cNvPr id="276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b="1" i="0" dirty="0" smtClean="0">
                <a:solidFill>
                  <a:srgbClr val="000000"/>
                </a:solidFill>
                <a:latin typeface="Arial" charset="0"/>
                <a:ea typeface="MS PGothic" charset="0"/>
                <a:cs typeface="Arial" charset="0"/>
              </a:rPr>
              <a:t>Key Points</a:t>
            </a:r>
          </a:p>
          <a:p>
            <a:pPr marL="171450" indent="-171450" eaLnBrk="1" hangingPunct="1">
              <a:buFont typeface="Arial"/>
              <a:buChar char="•"/>
            </a:pPr>
            <a:r>
              <a:rPr lang="en-US" i="0" baseline="0" dirty="0" smtClean="0">
                <a:solidFill>
                  <a:srgbClr val="000000"/>
                </a:solidFill>
                <a:latin typeface="Arial" charset="0"/>
                <a:ea typeface="MS PGothic" charset="0"/>
                <a:cs typeface="Arial" charset="0"/>
              </a:rPr>
              <a:t>Redefines the relationships in health care</a:t>
            </a:r>
          </a:p>
          <a:p>
            <a:pPr marL="171450" indent="-171450" eaLnBrk="1" hangingPunct="1">
              <a:buFont typeface="Arial"/>
              <a:buChar char="•"/>
            </a:pPr>
            <a:r>
              <a:rPr lang="en-US" i="0" baseline="0" dirty="0" smtClean="0">
                <a:solidFill>
                  <a:srgbClr val="000000"/>
                </a:solidFill>
                <a:latin typeface="Arial" charset="0"/>
                <a:ea typeface="MS PGothic" charset="0"/>
                <a:cs typeface="Arial" charset="0"/>
              </a:rPr>
              <a:t>Essential shift – from the way care is delivered and health care is designed and transformed – </a:t>
            </a:r>
            <a:r>
              <a:rPr lang="en-US" i="0" u="sng" baseline="0" dirty="0" smtClean="0">
                <a:solidFill>
                  <a:srgbClr val="000000"/>
                </a:solidFill>
                <a:latin typeface="Arial" charset="0"/>
                <a:ea typeface="MS PGothic" charset="0"/>
                <a:cs typeface="Arial" charset="0"/>
              </a:rPr>
              <a:t>with</a:t>
            </a:r>
            <a:r>
              <a:rPr lang="en-US" i="0" baseline="0" dirty="0" smtClean="0">
                <a:solidFill>
                  <a:srgbClr val="000000"/>
                </a:solidFill>
                <a:latin typeface="Arial" charset="0"/>
                <a:ea typeface="MS PGothic" charset="0"/>
                <a:cs typeface="Arial" charset="0"/>
              </a:rPr>
              <a:t> and not </a:t>
            </a:r>
            <a:r>
              <a:rPr lang="en-US" i="0" u="sng" baseline="0" dirty="0" smtClean="0">
                <a:solidFill>
                  <a:srgbClr val="000000"/>
                </a:solidFill>
                <a:latin typeface="Arial" charset="0"/>
                <a:ea typeface="MS PGothic" charset="0"/>
                <a:cs typeface="Arial" charset="0"/>
              </a:rPr>
              <a:t>to</a:t>
            </a:r>
            <a:r>
              <a:rPr lang="en-US" i="0" baseline="0" dirty="0" smtClean="0">
                <a:solidFill>
                  <a:srgbClr val="000000"/>
                </a:solidFill>
                <a:latin typeface="Arial" charset="0"/>
                <a:ea typeface="MS PGothic" charset="0"/>
                <a:cs typeface="Arial" charset="0"/>
              </a:rPr>
              <a:t> or </a:t>
            </a:r>
            <a:r>
              <a:rPr lang="en-US" i="0" u="sng" baseline="0" dirty="0" smtClean="0">
                <a:solidFill>
                  <a:srgbClr val="000000"/>
                </a:solidFill>
                <a:latin typeface="Arial" charset="0"/>
                <a:ea typeface="MS PGothic" charset="0"/>
                <a:cs typeface="Arial" charset="0"/>
              </a:rPr>
              <a:t>for.</a:t>
            </a:r>
          </a:p>
          <a:p>
            <a:pPr marL="171450" indent="-171450" eaLnBrk="1" hangingPunct="1">
              <a:buFont typeface="Arial"/>
              <a:buChar char="•"/>
            </a:pPr>
            <a:r>
              <a:rPr lang="en-US" i="0" u="none" baseline="0" dirty="0" smtClean="0">
                <a:solidFill>
                  <a:srgbClr val="000000"/>
                </a:solidFill>
                <a:latin typeface="Arial" charset="0"/>
                <a:ea typeface="MS PGothic" charset="0"/>
                <a:cs typeface="Arial" charset="0"/>
              </a:rPr>
              <a:t>Grounded in mutually beneficial partnerships</a:t>
            </a:r>
          </a:p>
          <a:p>
            <a:pPr marL="171450" indent="-171450" eaLnBrk="1" hangingPunct="1">
              <a:buFont typeface="Arial"/>
              <a:buChar char="•"/>
            </a:pPr>
            <a:r>
              <a:rPr lang="en-US" i="0" u="none" baseline="0" dirty="0" smtClean="0">
                <a:solidFill>
                  <a:srgbClr val="000000"/>
                </a:solidFill>
                <a:latin typeface="Arial" charset="0"/>
                <a:ea typeface="MS PGothic" charset="0"/>
                <a:cs typeface="Arial" charset="0"/>
              </a:rPr>
              <a:t>Applies to partnerships in research – partnering with patients and families to plan, conduct, and use the results to improve health care for all.</a:t>
            </a:r>
          </a:p>
          <a:p>
            <a:pPr eaLnBrk="1" hangingPunct="1"/>
            <a:endParaRPr lang="en-US" i="0" u="sng" baseline="0" dirty="0" smtClean="0">
              <a:solidFill>
                <a:srgbClr val="000000"/>
              </a:solidFill>
              <a:latin typeface="Arial" charset="0"/>
              <a:ea typeface="MS PGothic" charset="0"/>
              <a:cs typeface="Arial" charset="0"/>
            </a:endParaRPr>
          </a:p>
          <a:p>
            <a:pPr eaLnBrk="1" hangingPunct="1"/>
            <a:endParaRPr lang="en-US" i="0" u="sng" baseline="0" dirty="0" smtClean="0">
              <a:solidFill>
                <a:srgbClr val="000000"/>
              </a:solidFill>
              <a:latin typeface="Arial" charset="0"/>
              <a:ea typeface="MS PGothic" charset="0"/>
              <a:cs typeface="Arial" charset="0"/>
            </a:endParaRPr>
          </a:p>
          <a:p>
            <a:pPr eaLnBrk="1" hangingPunct="1"/>
            <a:endParaRPr lang="en-US" i="0" u="sng" dirty="0">
              <a:solidFill>
                <a:srgbClr val="000000"/>
              </a:solidFill>
              <a:latin typeface="Arial" charset="0"/>
              <a:ea typeface="MS PGothic" charset="0"/>
              <a:cs typeface="Arial" charset="0"/>
            </a:endParaRPr>
          </a:p>
        </p:txBody>
      </p:sp>
      <p:sp>
        <p:nvSpPr>
          <p:cNvPr id="27652"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something new happening in health care – partnerships with patients and families in research. Here are how some advisors have described their efforts.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Link to video is here: </a:t>
            </a:r>
            <a:r>
              <a:rPr lang="en-US" b="1" dirty="0" smtClean="0"/>
              <a:t>Link to: https://</a:t>
            </a:r>
            <a:r>
              <a:rPr lang="en-US" b="1" dirty="0" err="1" smtClean="0"/>
              <a:t>vimeo.com</a:t>
            </a:r>
            <a:r>
              <a:rPr lang="en-US" b="1" dirty="0" smtClean="0"/>
              <a:t>/167773871</a:t>
            </a:r>
            <a:br>
              <a:rPr lang="en-US" b="1" dirty="0" smtClean="0"/>
            </a:br>
            <a:endParaRPr lang="en-US" b="1" dirty="0" smtClean="0"/>
          </a:p>
          <a:p>
            <a:endParaRPr lang="en-US" dirty="0"/>
          </a:p>
        </p:txBody>
      </p:sp>
      <p:sp>
        <p:nvSpPr>
          <p:cNvPr id="4" name="Slide Number Placeholder 3"/>
          <p:cNvSpPr>
            <a:spLocks noGrp="1"/>
          </p:cNvSpPr>
          <p:nvPr>
            <p:ph type="sldNum" sz="quarter" idx="10"/>
          </p:nvPr>
        </p:nvSpPr>
        <p:spPr/>
        <p:txBody>
          <a:bodyPr/>
          <a:lstStyle/>
          <a:p>
            <a:fld id="{47535D7C-9AA9-4FB9-A09C-CD75FB5EA528}" type="slidenum">
              <a:rPr lang="en-US" smtClean="0"/>
              <a:t>9</a:t>
            </a:fld>
            <a:endParaRPr lang="en-US"/>
          </a:p>
        </p:txBody>
      </p:sp>
    </p:spTree>
    <p:extLst>
      <p:ext uri="{BB962C8B-B14F-4D97-AF65-F5344CB8AC3E}">
        <p14:creationId xmlns:p14="http://schemas.microsoft.com/office/powerpoint/2010/main" val="625777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511879"/>
                </a:solidFill>
                <a:latin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buClr>
                <a:schemeClr val="accent2">
                  <a:lumMod val="20000"/>
                  <a:lumOff val="80000"/>
                </a:schemeClr>
              </a:buClr>
              <a:defRPr>
                <a:solidFill>
                  <a:srgbClr val="000090"/>
                </a:solidFill>
              </a:defRPr>
            </a:lvl1pPr>
            <a:lvl2pPr>
              <a:buClr>
                <a:schemeClr val="accent2">
                  <a:lumMod val="20000"/>
                  <a:lumOff val="80000"/>
                </a:schemeClr>
              </a:buClr>
              <a:defRPr>
                <a:solidFill>
                  <a:srgbClr val="000090"/>
                </a:solidFill>
              </a:defRPr>
            </a:lvl2pPr>
            <a:lvl3pPr>
              <a:buClr>
                <a:schemeClr val="accent2">
                  <a:lumMod val="20000"/>
                  <a:lumOff val="80000"/>
                </a:schemeClr>
              </a:buClr>
              <a:defRPr>
                <a:solidFill>
                  <a:srgbClr val="000090"/>
                </a:solidFill>
              </a:defRPr>
            </a:lvl3pPr>
            <a:lvl4pPr>
              <a:buClr>
                <a:schemeClr val="accent2">
                  <a:lumMod val="20000"/>
                  <a:lumOff val="80000"/>
                </a:schemeClr>
              </a:buClr>
              <a:defRPr>
                <a:solidFill>
                  <a:srgbClr val="000090"/>
                </a:solidFill>
              </a:defRPr>
            </a:lvl4pPr>
            <a:lvl5pPr>
              <a:buClr>
                <a:schemeClr val="accent2">
                  <a:lumMod val="20000"/>
                  <a:lumOff val="80000"/>
                </a:schemeClr>
              </a:buClr>
              <a:defRPr>
                <a:solidFill>
                  <a:srgbClr val="00009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rgbClr val="511879"/>
                </a:solidFill>
                <a:latin typeface="Aria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rgbClr val="000090"/>
                </a:solidFill>
              </a:defRPr>
            </a:lvl1pPr>
            <a:lvl2pPr>
              <a:defRPr>
                <a:solidFill>
                  <a:srgbClr val="000090"/>
                </a:solidFill>
              </a:defRPr>
            </a:lvl2pPr>
            <a:lvl3pPr>
              <a:defRPr>
                <a:solidFill>
                  <a:srgbClr val="000090"/>
                </a:solidFill>
              </a:defRPr>
            </a:lvl3pPr>
            <a:lvl4pPr>
              <a:defRPr>
                <a:solidFill>
                  <a:srgbClr val="000090"/>
                </a:solidFill>
              </a:defRPr>
            </a:lvl4pPr>
            <a:lvl5pPr>
              <a:defRPr>
                <a:solidFill>
                  <a:srgbClr val="00009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6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30034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6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04932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7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00073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7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85890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7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99342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7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10654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7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15771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7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82134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7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56981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7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021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chemeClr val="accent2"/>
                </a:solidFill>
                <a:latin typeface="Aria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lvl1pPr>
              <a:buClr>
                <a:schemeClr val="accent2">
                  <a:lumMod val="20000"/>
                  <a:lumOff val="80000"/>
                </a:schemeClr>
              </a:buClr>
              <a:defRPr>
                <a:solidFill>
                  <a:srgbClr val="000090"/>
                </a:solidFill>
              </a:defRPr>
            </a:lvl1pPr>
            <a:lvl2pPr>
              <a:buClr>
                <a:schemeClr val="accent2">
                  <a:lumMod val="20000"/>
                  <a:lumOff val="80000"/>
                </a:schemeClr>
              </a:buClr>
              <a:defRPr>
                <a:solidFill>
                  <a:srgbClr val="000090"/>
                </a:solidFill>
              </a:defRPr>
            </a:lvl2pPr>
            <a:lvl3pPr>
              <a:buClr>
                <a:schemeClr val="accent2">
                  <a:lumMod val="20000"/>
                  <a:lumOff val="80000"/>
                </a:schemeClr>
              </a:buClr>
              <a:defRPr>
                <a:solidFill>
                  <a:srgbClr val="000090"/>
                </a:solidFill>
              </a:defRPr>
            </a:lvl3pPr>
            <a:lvl4pPr>
              <a:buClr>
                <a:schemeClr val="accent2">
                  <a:lumMod val="20000"/>
                  <a:lumOff val="80000"/>
                </a:schemeClr>
              </a:buClr>
              <a:defRPr>
                <a:solidFill>
                  <a:srgbClr val="000090"/>
                </a:solidFill>
              </a:defRPr>
            </a:lvl4pPr>
            <a:lvl5pPr>
              <a:buClr>
                <a:schemeClr val="accent2">
                  <a:lumMod val="20000"/>
                  <a:lumOff val="80000"/>
                </a:schemeClr>
              </a:buClr>
              <a:defRPr>
                <a:solidFill>
                  <a:srgbClr val="00009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buClr>
                <a:schemeClr val="accent2">
                  <a:lumMod val="20000"/>
                  <a:lumOff val="80000"/>
                </a:schemeClr>
              </a:buClr>
              <a:defRPr>
                <a:solidFill>
                  <a:srgbClr val="000090"/>
                </a:solidFill>
              </a:defRPr>
            </a:lvl1pPr>
            <a:lvl2pPr>
              <a:buClr>
                <a:schemeClr val="accent2">
                  <a:lumMod val="20000"/>
                  <a:lumOff val="80000"/>
                </a:schemeClr>
              </a:buClr>
              <a:defRPr>
                <a:solidFill>
                  <a:srgbClr val="000090"/>
                </a:solidFill>
              </a:defRPr>
            </a:lvl2pPr>
            <a:lvl3pPr>
              <a:buClr>
                <a:schemeClr val="accent2">
                  <a:lumMod val="20000"/>
                  <a:lumOff val="80000"/>
                </a:schemeClr>
              </a:buClr>
              <a:defRPr>
                <a:solidFill>
                  <a:srgbClr val="000090"/>
                </a:solidFill>
              </a:defRPr>
            </a:lvl3pPr>
            <a:lvl4pPr>
              <a:buClr>
                <a:schemeClr val="accent2">
                  <a:lumMod val="20000"/>
                  <a:lumOff val="80000"/>
                </a:schemeClr>
              </a:buClr>
              <a:defRPr>
                <a:solidFill>
                  <a:srgbClr val="000090"/>
                </a:solidFill>
              </a:defRPr>
            </a:lvl4pPr>
            <a:lvl5pPr>
              <a:buClr>
                <a:schemeClr val="accent2">
                  <a:lumMod val="20000"/>
                  <a:lumOff val="80000"/>
                </a:schemeClr>
              </a:buClr>
              <a:defRPr>
                <a:solidFill>
                  <a:srgbClr val="00009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7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35878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8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37764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8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67154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8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01184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8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5101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8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02775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8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9465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8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41946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8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87188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8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7600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a:defRPr>
            </a:lvl1pPr>
          </a:lstStyle>
          <a:p>
            <a:r>
              <a:rPr lang="en-US" smtClean="0"/>
              <a:t>Click to edit Master title style</a:t>
            </a:r>
            <a:endParaRPr lang="en-US" dirty="0"/>
          </a:p>
        </p:txBody>
      </p:sp>
      <p:sp>
        <p:nvSpPr>
          <p:cNvPr id="3" name="SmartArt Placeholder 2"/>
          <p:cNvSpPr>
            <a:spLocks noGrp="1"/>
          </p:cNvSpPr>
          <p:nvPr>
            <p:ph type="dgm" idx="1"/>
          </p:nvPr>
        </p:nvSpPr>
        <p:spPr>
          <a:xfrm>
            <a:off x="457200" y="1600200"/>
            <a:ext cx="8229600" cy="4525963"/>
          </a:xfrm>
          <a:prstGeom prst="rect">
            <a:avLst/>
          </a:prstGeom>
        </p:spPr>
        <p:txBody>
          <a:bodyPr vert="horz"/>
          <a:lstStyle/>
          <a:p>
            <a:pPr lvl="0"/>
            <a:r>
              <a:rPr lang="en-US" noProof="0" smtClean="0"/>
              <a:t>Click icon to add SmartArt graphic</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8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36203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3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47779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4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8280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9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388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9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60897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9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80041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9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99590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9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19276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9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29464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9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3442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9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68714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9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01044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0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11774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0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07772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0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13879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511879"/>
                </a:solidFill>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accent2">
                  <a:lumMod val="20000"/>
                  <a:lumOff val="80000"/>
                </a:schemeClr>
              </a:buClr>
              <a:defRPr>
                <a:solidFill>
                  <a:srgbClr val="000090"/>
                </a:solidFill>
              </a:defRPr>
            </a:lvl1pPr>
            <a:lvl2pPr>
              <a:buClr>
                <a:schemeClr val="accent2">
                  <a:lumMod val="20000"/>
                  <a:lumOff val="80000"/>
                </a:schemeClr>
              </a:buClr>
              <a:defRPr>
                <a:solidFill>
                  <a:srgbClr val="000090"/>
                </a:solidFill>
              </a:defRPr>
            </a:lvl2pPr>
            <a:lvl3pPr>
              <a:buClr>
                <a:schemeClr val="accent2">
                  <a:lumMod val="20000"/>
                  <a:lumOff val="80000"/>
                </a:schemeClr>
              </a:buClr>
              <a:defRPr>
                <a:solidFill>
                  <a:srgbClr val="000090"/>
                </a:solidFill>
              </a:defRPr>
            </a:lvl3pPr>
            <a:lvl4pPr>
              <a:buClr>
                <a:schemeClr val="accent2">
                  <a:lumMod val="20000"/>
                  <a:lumOff val="80000"/>
                </a:schemeClr>
              </a:buClr>
              <a:defRPr>
                <a:solidFill>
                  <a:srgbClr val="000090"/>
                </a:solidFill>
              </a:defRPr>
            </a:lvl4pPr>
            <a:lvl5pPr>
              <a:buClr>
                <a:schemeClr val="accent2">
                  <a:lumMod val="20000"/>
                  <a:lumOff val="80000"/>
                </a:schemeClr>
              </a:buClr>
              <a:defRPr>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69292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4561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r>
              <a:rPr lang="en-US" sz="2400" smtClean="0">
                <a:solidFill>
                  <a:srgbClr val="000000"/>
                </a:solidFill>
                <a:latin typeface="Arial" charset="0"/>
                <a:ea typeface="ＭＳ Ｐゴシック" charset="0"/>
                <a:cs typeface="ＭＳ Ｐゴシック" charset="0"/>
              </a:rPr>
              <a:t>Initial Training for PFAC  IPFCC-1467</a:t>
            </a:r>
            <a:endParaRPr lang="en-US" sz="2400">
              <a:solidFill>
                <a:srgbClr val="000000"/>
              </a:solidFill>
              <a:latin typeface="Arial" charset="0"/>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164BCD60-670C-4F39-BE7B-CC2ED7ECD4D6}" type="slidenum">
              <a:rPr lang="en-US" sz="2400" smtClean="0">
                <a:solidFill>
                  <a:srgbClr val="000000"/>
                </a:solidFill>
                <a:latin typeface="Arial" charset="0"/>
                <a:ea typeface="ＭＳ Ｐゴシック" charset="0"/>
                <a:cs typeface="ＭＳ Ｐゴシック" charset="0"/>
              </a:rPr>
              <a:pPr defTabSz="457200" fontAlgn="base">
                <a:spcBef>
                  <a:spcPct val="0"/>
                </a:spcBef>
                <a:spcAft>
                  <a:spcPct val="0"/>
                </a:spcAft>
              </a:pPr>
              <a:t>‹#›</a:t>
            </a:fld>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05983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105400" y="6400800"/>
            <a:ext cx="26670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endParaRPr lang="en-US">
              <a:latin typeface="Times" pitchFamily="-106" charset="0"/>
              <a:ea typeface="ＭＳ Ｐゴシック" pitchFamily="-106" charset="-128"/>
              <a:cs typeface="ＭＳ Ｐゴシック" pitchFamily="-106" charset="-128"/>
            </a:endParaRPr>
          </a:p>
        </p:txBody>
      </p:sp>
      <p:pic>
        <p:nvPicPr>
          <p:cNvPr id="3" name="Picture 12"/>
          <p:cNvPicPr>
            <a:picLocks noChangeAspect="1" noChangeArrowheads="1"/>
          </p:cNvPicPr>
          <p:nvPr/>
        </p:nvPicPr>
        <p:blipFill>
          <a:blip r:embed="rId2"/>
          <a:srcRect/>
          <a:stretch>
            <a:fillRect/>
          </a:stretch>
        </p:blipFill>
        <p:spPr bwMode="auto">
          <a:xfrm>
            <a:off x="4495800" y="5943600"/>
            <a:ext cx="4567238" cy="876300"/>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pening Pinwheel">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9144000" cy="6858000"/>
          </a:xfrm>
          <a:prstGeom prst="rect">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a:solidFill>
                <a:srgbClr val="FFFFFF"/>
              </a:solidFill>
              <a:latin typeface="+mn-lt"/>
              <a:ea typeface="ＭＳ Ｐゴシック" charset="-128"/>
              <a:cs typeface="ＭＳ Ｐゴシック" charset="-128"/>
            </a:endParaRPr>
          </a:p>
        </p:txBody>
      </p:sp>
      <p:pic>
        <p:nvPicPr>
          <p:cNvPr id="3" name="Picture 5" descr="PPT Title Slide Arial.psd"/>
          <p:cNvPicPr>
            <a:picLocks noChangeAspect="1"/>
          </p:cNvPicPr>
          <p:nvPr userDrawn="1"/>
        </p:nvPicPr>
        <p:blipFill>
          <a:blip r:embed="rId2">
            <a:lum contrast="10000"/>
            <a:extLst>
              <a:ext uri="{28A0092B-C50C-407E-A947-70E740481C1C}">
                <a14:useLocalDpi xmlns:a14="http://schemas.microsoft.com/office/drawing/2010/main" val="0"/>
              </a:ext>
            </a:extLst>
          </a:blip>
          <a:srcRect/>
          <a:stretch>
            <a:fillRect/>
          </a:stretch>
        </p:blipFill>
        <p:spPr bwMode="auto">
          <a:xfrm>
            <a:off x="0" y="590550"/>
            <a:ext cx="91440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2166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_Slide_Bullet_Tex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5" name="Rectangle 4"/>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274638"/>
            <a:ext cx="8229600" cy="1026794"/>
          </a:xfrm>
          <a:prstGeom prst="rect">
            <a:avLst/>
          </a:prstGeom>
        </p:spPr>
        <p:txBody>
          <a:bodyPr/>
          <a:lstStyle>
            <a:lvl1pPr algn="l">
              <a:defRPr sz="3600" b="0">
                <a:ln>
                  <a:noFill/>
                </a:ln>
                <a:solidFill>
                  <a:srgbClr val="40008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57200" y="1600200"/>
            <a:ext cx="8229600" cy="4525963"/>
          </a:xfrm>
          <a:prstGeom prst="rect">
            <a:avLst/>
          </a:prstGeom>
        </p:spPr>
        <p:txBody>
          <a:bodyPr/>
          <a:lstStyle>
            <a:lvl1pPr>
              <a:buClr>
                <a:schemeClr val="accent2"/>
              </a:buClr>
              <a:buSzPct val="90000"/>
              <a:buFont typeface="Lucida Grande"/>
              <a:buChar char="▼"/>
              <a:defRPr sz="2400">
                <a:ln>
                  <a:noFill/>
                </a:ln>
                <a:solidFill>
                  <a:srgbClr val="000090"/>
                </a:solidFill>
              </a:defRPr>
            </a:lvl1pPr>
            <a:lvl2pPr>
              <a:buClr>
                <a:schemeClr val="accent2"/>
              </a:buClr>
              <a:buSzPct val="90000"/>
              <a:buFont typeface="Monaco"/>
              <a:buChar char="◼"/>
              <a:defRPr sz="2400">
                <a:ln>
                  <a:noFill/>
                </a:ln>
                <a:solidFill>
                  <a:srgbClr val="000090"/>
                </a:solidFill>
              </a:defRPr>
            </a:lvl2pPr>
            <a:lvl3pPr>
              <a:buClr>
                <a:schemeClr val="accent2"/>
              </a:buClr>
              <a:buSzPct val="90000"/>
              <a:buFont typeface="Wingdings" charset="2"/>
              <a:buChar char="u"/>
              <a:defRPr sz="2400">
                <a:ln>
                  <a:noFill/>
                </a:ln>
                <a:solidFill>
                  <a:srgbClr val="000090"/>
                </a:solidFill>
              </a:defRPr>
            </a:lvl3pPr>
            <a:lvl4pPr>
              <a:buClr>
                <a:schemeClr val="accent2"/>
              </a:buClr>
              <a:buSzPct val="125000"/>
              <a:buFont typeface="Lucida Grande"/>
              <a:buChar char="●"/>
              <a:defRPr sz="2400">
                <a:ln>
                  <a:noFill/>
                </a:ln>
                <a:solidFill>
                  <a:srgbClr val="000090"/>
                </a:solidFill>
              </a:defRPr>
            </a:lvl4pPr>
            <a:lvl5pPr>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3663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_no_bulle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05400" y="6400800"/>
            <a:ext cx="2667000" cy="457200"/>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5" name="Rectangle 4"/>
          <p:cNvSpPr>
            <a:spLocks noChangeArrowheads="1"/>
          </p:cNvSpPr>
          <p:nvPr userDrawn="1"/>
        </p:nvSpPr>
        <p:spPr bwMode="auto">
          <a:xfrm>
            <a:off x="0" y="0"/>
            <a:ext cx="9144000" cy="6858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sz="1800">
              <a:solidFill>
                <a:srgbClr val="FFFFFF"/>
              </a:solidFill>
              <a:latin typeface="+mn-lt"/>
              <a:ea typeface="ＭＳ Ｐゴシック" charset="-128"/>
              <a:cs typeface="ＭＳ Ｐゴシック" charset="-128"/>
            </a:endParaRPr>
          </a:p>
        </p:txBody>
      </p:sp>
      <p:pic>
        <p:nvPicPr>
          <p:cNvPr id="6" name="Picture 7"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68300" y="274638"/>
            <a:ext cx="8229600" cy="1236662"/>
          </a:xfrm>
          <a:prstGeom prst="rect">
            <a:avLst/>
          </a:prstGeom>
        </p:spPr>
        <p:txBody>
          <a:bodyPr/>
          <a:lstStyle>
            <a:lvl1pPr algn="l">
              <a:defRPr sz="4400" b="0">
                <a:ln>
                  <a:noFill/>
                </a:ln>
                <a:solidFill>
                  <a:srgbClr val="40008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81000" y="1765300"/>
            <a:ext cx="8229600" cy="3992563"/>
          </a:xfrm>
          <a:prstGeom prst="rect">
            <a:avLst/>
          </a:prstGeom>
        </p:spPr>
        <p:txBody>
          <a:bodyPr/>
          <a:lstStyle>
            <a:lvl1pPr marL="0" indent="0">
              <a:buClr>
                <a:srgbClr val="5773BD"/>
              </a:buClr>
              <a:buSzPct val="90000"/>
              <a:buFontTx/>
              <a:buNone/>
              <a:defRPr sz="2800">
                <a:ln>
                  <a:noFill/>
                </a:ln>
                <a:solidFill>
                  <a:srgbClr val="000090"/>
                </a:solidFill>
              </a:defRPr>
            </a:lvl1pPr>
            <a:lvl2pPr>
              <a:buClr>
                <a:srgbClr val="5773BD"/>
              </a:buClr>
              <a:buSzPct val="90000"/>
              <a:buFont typeface="Monaco"/>
              <a:buNone/>
              <a:defRPr sz="2000">
                <a:ln>
                  <a:noFill/>
                </a:ln>
                <a:solidFill>
                  <a:srgbClr val="000090"/>
                </a:solidFill>
              </a:defRPr>
            </a:lvl2pPr>
            <a:lvl3pPr>
              <a:buClr>
                <a:srgbClr val="5773BD"/>
              </a:buClr>
              <a:buSzPct val="90000"/>
              <a:buFont typeface="Wingdings" charset="2"/>
              <a:buChar char="u"/>
              <a:defRPr sz="2000">
                <a:ln>
                  <a:noFill/>
                </a:ln>
                <a:solidFill>
                  <a:srgbClr val="000090"/>
                </a:solidFill>
              </a:defRPr>
            </a:lvl3pPr>
            <a:lvl4pPr>
              <a:buClr>
                <a:srgbClr val="5773BD"/>
              </a:buClr>
              <a:buSzPct val="125000"/>
              <a:buFont typeface="Lucida Grande"/>
              <a:buChar char="●"/>
              <a:defRPr sz="2000">
                <a:ln>
                  <a:noFill/>
                </a:ln>
                <a:solidFill>
                  <a:srgbClr val="000090"/>
                </a:solidFill>
              </a:defRPr>
            </a:lvl4pPr>
            <a:lvl5pPr>
              <a:buClr>
                <a:srgbClr val="5773BD"/>
              </a:buClr>
              <a:defRPr sz="2000">
                <a:ln>
                  <a:noFill/>
                </a:ln>
                <a:solidFill>
                  <a:srgbClr val="000090"/>
                </a:solidFill>
              </a:defRPr>
            </a:lvl5pPr>
          </a:lstStyle>
          <a:p>
            <a:pPr lvl="0"/>
            <a:r>
              <a:rPr lang="en-US" dirty="0" smtClean="0"/>
              <a:t>Click to edit Master text styles</a:t>
            </a:r>
          </a:p>
          <a:p>
            <a:pPr lvl="1"/>
            <a:endParaRPr lang="en-US" dirty="0"/>
          </a:p>
        </p:txBody>
      </p:sp>
    </p:spTree>
    <p:extLst>
      <p:ext uri="{BB962C8B-B14F-4D97-AF65-F5344CB8AC3E}">
        <p14:creationId xmlns:p14="http://schemas.microsoft.com/office/powerpoint/2010/main" val="3536550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ing Pinwheel">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a typeface="ＭＳ Ｐゴシック" charset="-128"/>
              <a:cs typeface="ＭＳ Ｐゴシック" charset="-128"/>
            </a:endParaRPr>
          </a:p>
        </p:txBody>
      </p:sp>
      <p:pic>
        <p:nvPicPr>
          <p:cNvPr id="3" name="Picture 5" descr="PPT Title Slide Arial.psd"/>
          <p:cNvPicPr>
            <a:picLocks noChangeAspect="1"/>
          </p:cNvPicPr>
          <p:nvPr userDrawn="1"/>
        </p:nvPicPr>
        <p:blipFill>
          <a:blip r:embed="rId2">
            <a:lum contrast="10000"/>
            <a:extLst>
              <a:ext uri="{28A0092B-C50C-407E-A947-70E740481C1C}">
                <a14:useLocalDpi xmlns:a14="http://schemas.microsoft.com/office/drawing/2010/main" val="0"/>
              </a:ext>
            </a:extLst>
          </a:blip>
          <a:srcRect/>
          <a:stretch>
            <a:fillRect/>
          </a:stretch>
        </p:blipFill>
        <p:spPr bwMode="auto">
          <a:xfrm>
            <a:off x="0" y="698500"/>
            <a:ext cx="91440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7906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with_Name_44/24">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smtClean="0">
              <a:solidFill>
                <a:srgbClr val="000000"/>
              </a:solidFill>
            </a:endParaRPr>
          </a:p>
        </p:txBody>
      </p:sp>
      <p:sp>
        <p:nvSpPr>
          <p:cNvPr id="4"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a typeface="ＭＳ Ｐゴシック" charset="-128"/>
              <a:cs typeface="ＭＳ Ｐゴシック" charset="-128"/>
            </a:endParaRPr>
          </a:p>
        </p:txBody>
      </p:sp>
      <p:pic>
        <p:nvPicPr>
          <p:cNvPr id="5" name="Picture 8" descr="IPFCC Logo Pinwheel Right RGB.psd"/>
          <p:cNvPicPr>
            <a:picLocks noChangeAspect="1"/>
          </p:cNvPicPr>
          <p:nvPr userDrawn="1"/>
        </p:nvPicPr>
        <p:blipFill>
          <a:blip r:embed="rId2">
            <a:lum contrast="16000"/>
            <a:extLst>
              <a:ext uri="{28A0092B-C50C-407E-A947-70E740481C1C}">
                <a14:useLocalDpi xmlns:a14="http://schemas.microsoft.com/office/drawing/2010/main" val="0"/>
              </a:ext>
            </a:extLst>
          </a:blip>
          <a:srcRect/>
          <a:stretch>
            <a:fillRect/>
          </a:stretch>
        </p:blipFill>
        <p:spPr bwMode="auto">
          <a:xfrm>
            <a:off x="5105400" y="6223000"/>
            <a:ext cx="39560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0"/>
          </p:nvPr>
        </p:nvSpPr>
        <p:spPr>
          <a:xfrm>
            <a:off x="682625" y="2540000"/>
            <a:ext cx="7851775" cy="3556000"/>
          </a:xfrm>
        </p:spPr>
        <p:txBody>
          <a:bodyPr/>
          <a:lstStyle>
            <a:lvl1pPr marL="0" indent="0">
              <a:buFontTx/>
              <a:buNone/>
              <a:defRPr sz="4400">
                <a:solidFill>
                  <a:srgbClr val="400080"/>
                </a:solidFill>
              </a:defRPr>
            </a:lvl1pPr>
            <a:lvl2pPr marL="2295144" indent="0">
              <a:lnSpc>
                <a:spcPct val="100000"/>
              </a:lnSpc>
              <a:spcBef>
                <a:spcPts val="2376"/>
              </a:spcBef>
              <a:buFontTx/>
              <a:buNone/>
              <a:defRPr sz="2400">
                <a:solidFill>
                  <a:srgbClr val="400080"/>
                </a:solidFill>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7590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0" cap="all">
                <a:solidFill>
                  <a:srgbClr val="511879"/>
                </a:solidFill>
                <a:latin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Slide">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smtClean="0">
              <a:solidFill>
                <a:srgbClr val="000000"/>
              </a:solidFill>
            </a:endParaRPr>
          </a:p>
        </p:txBody>
      </p:sp>
      <p:sp>
        <p:nvSpPr>
          <p:cNvPr id="4"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a typeface="ＭＳ Ｐゴシック" charset="-128"/>
              <a:cs typeface="ＭＳ Ｐゴシック" charset="-128"/>
            </a:endParaRPr>
          </a:p>
        </p:txBody>
      </p:sp>
      <p:pic>
        <p:nvPicPr>
          <p:cNvPr id="5" name="Picture 8" descr="IPFCC Logo Pinwheel Right RGB.psd"/>
          <p:cNvPicPr>
            <a:picLocks noChangeAspect="1"/>
          </p:cNvPicPr>
          <p:nvPr userDrawn="1"/>
        </p:nvPicPr>
        <p:blipFill>
          <a:blip r:embed="rId2">
            <a:lum contrast="16000"/>
            <a:extLst>
              <a:ext uri="{28A0092B-C50C-407E-A947-70E740481C1C}">
                <a14:useLocalDpi xmlns:a14="http://schemas.microsoft.com/office/drawing/2010/main" val="0"/>
              </a:ext>
            </a:extLst>
          </a:blip>
          <a:srcRect/>
          <a:stretch>
            <a:fillRect/>
          </a:stretch>
        </p:blipFill>
        <p:spPr bwMode="auto">
          <a:xfrm>
            <a:off x="5029200" y="6223000"/>
            <a:ext cx="39560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p:cNvSpPr>
            <a:spLocks noGrp="1"/>
          </p:cNvSpPr>
          <p:nvPr>
            <p:ph sz="quarter" idx="10"/>
          </p:nvPr>
        </p:nvSpPr>
        <p:spPr>
          <a:xfrm>
            <a:off x="682625" y="2540000"/>
            <a:ext cx="7851775" cy="3556000"/>
          </a:xfrm>
        </p:spPr>
        <p:txBody>
          <a:bodyPr/>
          <a:lstStyle>
            <a:lvl1pPr marL="0" indent="0">
              <a:buFontTx/>
              <a:buNone/>
              <a:defRPr sz="4400">
                <a:solidFill>
                  <a:srgbClr val="400080"/>
                </a:solidFill>
              </a:defRPr>
            </a:lvl1pPr>
          </a:lstStyle>
          <a:p>
            <a:pPr lvl="0"/>
            <a:r>
              <a:rPr lang="en-US" dirty="0" smtClean="0"/>
              <a:t>Click to edit Master text styles</a:t>
            </a:r>
          </a:p>
        </p:txBody>
      </p:sp>
    </p:spTree>
    <p:extLst>
      <p:ext uri="{BB962C8B-B14F-4D97-AF65-F5344CB8AC3E}">
        <p14:creationId xmlns:p14="http://schemas.microsoft.com/office/powerpoint/2010/main" val="4085553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Slide_Bullet_Tex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smtClean="0">
              <a:solidFill>
                <a:srgbClr val="000000"/>
              </a:solidFill>
            </a:endParaRPr>
          </a:p>
        </p:txBody>
      </p:sp>
      <p:sp>
        <p:nvSpPr>
          <p:cNvPr id="5" name="Rectangle 4"/>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a typeface="ＭＳ Ｐゴシック" charset="-128"/>
              <a:cs typeface="ＭＳ Ｐゴシック" charset="-128"/>
            </a:endParaRPr>
          </a:p>
        </p:txBody>
      </p:sp>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274638"/>
            <a:ext cx="8229600" cy="1026794"/>
          </a:xfrm>
          <a:prstGeom prst="rect">
            <a:avLst/>
          </a:prstGeom>
        </p:spPr>
        <p:txBody>
          <a:bodyPr/>
          <a:lstStyle>
            <a:lvl1pPr algn="l">
              <a:defRPr sz="3600" b="0">
                <a:ln>
                  <a:noFill/>
                </a:ln>
                <a:solidFill>
                  <a:srgbClr val="40008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57200" y="1600200"/>
            <a:ext cx="8229600" cy="4525963"/>
          </a:xfrm>
          <a:prstGeom prst="rect">
            <a:avLst/>
          </a:prstGeom>
        </p:spPr>
        <p:txBody>
          <a:bodyPr/>
          <a:lstStyle>
            <a:lvl1pPr>
              <a:buClr>
                <a:schemeClr val="accent2"/>
              </a:buClr>
              <a:buSzPct val="90000"/>
              <a:buFont typeface="Lucida Grande"/>
              <a:buChar char="▼"/>
              <a:defRPr sz="2400">
                <a:ln>
                  <a:noFill/>
                </a:ln>
                <a:solidFill>
                  <a:srgbClr val="000090"/>
                </a:solidFill>
              </a:defRPr>
            </a:lvl1pPr>
            <a:lvl2pPr>
              <a:buClr>
                <a:schemeClr val="accent2"/>
              </a:buClr>
              <a:buSzPct val="90000"/>
              <a:buFont typeface="Monaco"/>
              <a:buChar char="◼"/>
              <a:defRPr sz="2400">
                <a:ln>
                  <a:noFill/>
                </a:ln>
                <a:solidFill>
                  <a:srgbClr val="000090"/>
                </a:solidFill>
              </a:defRPr>
            </a:lvl2pPr>
            <a:lvl3pPr>
              <a:buClr>
                <a:schemeClr val="accent2"/>
              </a:buClr>
              <a:buSzPct val="90000"/>
              <a:buFont typeface="Wingdings" charset="2"/>
              <a:buChar char="u"/>
              <a:defRPr sz="2400">
                <a:ln>
                  <a:noFill/>
                </a:ln>
                <a:solidFill>
                  <a:srgbClr val="000090"/>
                </a:solidFill>
              </a:defRPr>
            </a:lvl3pPr>
            <a:lvl4pPr>
              <a:buClr>
                <a:schemeClr val="accent2"/>
              </a:buClr>
              <a:buSzPct val="125000"/>
              <a:buFont typeface="Lucida Grande"/>
              <a:buChar char="●"/>
              <a:defRPr sz="2400">
                <a:ln>
                  <a:noFill/>
                </a:ln>
                <a:solidFill>
                  <a:srgbClr val="000090"/>
                </a:solidFill>
              </a:defRPr>
            </a:lvl4pPr>
            <a:lvl5pPr>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4874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Slide_2_Col_Bulle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smtClean="0">
              <a:solidFill>
                <a:srgbClr val="000000"/>
              </a:solidFill>
            </a:endParaRPr>
          </a:p>
        </p:txBody>
      </p:sp>
      <p:sp>
        <p:nvSpPr>
          <p:cNvPr id="5" name="Rectangle 4"/>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a typeface="ＭＳ Ｐゴシック" charset="-128"/>
              <a:cs typeface="ＭＳ Ｐゴシック" charset="-128"/>
            </a:endParaRPr>
          </a:p>
        </p:txBody>
      </p:sp>
      <p:pic>
        <p:nvPicPr>
          <p:cNvPr id="6" name="Picture 5"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274638"/>
            <a:ext cx="8229600" cy="1026794"/>
          </a:xfrm>
          <a:prstGeom prst="rect">
            <a:avLst/>
          </a:prstGeom>
        </p:spPr>
        <p:txBody>
          <a:bodyPr/>
          <a:lstStyle>
            <a:lvl1pPr algn="l">
              <a:defRPr sz="3600" b="0">
                <a:ln>
                  <a:noFill/>
                </a:ln>
                <a:solidFill>
                  <a:srgbClr val="40008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57200" y="1600200"/>
            <a:ext cx="8229600" cy="4525963"/>
          </a:xfrm>
          <a:prstGeom prst="rect">
            <a:avLst/>
          </a:prstGeom>
        </p:spPr>
        <p:txBody>
          <a:bodyPr numCol="2"/>
          <a:lstStyle>
            <a:lvl1pPr>
              <a:buClr>
                <a:schemeClr val="accent2"/>
              </a:buClr>
              <a:buSzPct val="90000"/>
              <a:buFont typeface="Lucida Grande"/>
              <a:buChar char="▼"/>
              <a:defRPr sz="2400">
                <a:ln>
                  <a:noFill/>
                </a:ln>
                <a:solidFill>
                  <a:srgbClr val="000090"/>
                </a:solidFill>
              </a:defRPr>
            </a:lvl1pPr>
            <a:lvl2pPr>
              <a:buClr>
                <a:schemeClr val="accent2"/>
              </a:buClr>
              <a:buSzPct val="90000"/>
              <a:buFont typeface="Monaco"/>
              <a:buChar char="◼"/>
              <a:defRPr sz="2400">
                <a:ln>
                  <a:noFill/>
                </a:ln>
                <a:solidFill>
                  <a:srgbClr val="000090"/>
                </a:solidFill>
              </a:defRPr>
            </a:lvl2pPr>
            <a:lvl3pPr>
              <a:buClr>
                <a:schemeClr val="accent2"/>
              </a:buClr>
              <a:buSzPct val="90000"/>
              <a:buFont typeface="Wingdings" charset="2"/>
              <a:buChar char="u"/>
              <a:defRPr sz="2400">
                <a:ln>
                  <a:noFill/>
                </a:ln>
                <a:solidFill>
                  <a:srgbClr val="000090"/>
                </a:solidFill>
              </a:defRPr>
            </a:lvl3pPr>
            <a:lvl4pPr>
              <a:buClr>
                <a:schemeClr val="accent2"/>
              </a:buClr>
              <a:buSzPct val="125000"/>
              <a:buFont typeface="Lucida Grande"/>
              <a:buChar char="●"/>
              <a:defRPr sz="2400">
                <a:ln>
                  <a:noFill/>
                </a:ln>
                <a:solidFill>
                  <a:srgbClr val="000090"/>
                </a:solidFill>
              </a:defRPr>
            </a:lvl4pPr>
            <a:lvl5pPr>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8171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_no_bulle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smtClean="0">
              <a:solidFill>
                <a:srgbClr val="000000"/>
              </a:solidFill>
            </a:endParaRPr>
          </a:p>
        </p:txBody>
      </p:sp>
      <p:sp>
        <p:nvSpPr>
          <p:cNvPr id="5" name="Rectangle 4"/>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a typeface="ＭＳ Ｐゴシック" charset="-128"/>
              <a:cs typeface="ＭＳ Ｐゴシック" charset="-128"/>
            </a:endParaRPr>
          </a:p>
        </p:txBody>
      </p:sp>
      <p:pic>
        <p:nvPicPr>
          <p:cNvPr id="6" name="Picture 7"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68300" y="274638"/>
            <a:ext cx="8229600" cy="1236662"/>
          </a:xfrm>
          <a:prstGeom prst="rect">
            <a:avLst/>
          </a:prstGeom>
        </p:spPr>
        <p:txBody>
          <a:bodyPr/>
          <a:lstStyle>
            <a:lvl1pPr algn="l">
              <a:defRPr sz="3600" b="0">
                <a:ln>
                  <a:noFill/>
                </a:ln>
                <a:solidFill>
                  <a:srgbClr val="40008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81000" y="1765300"/>
            <a:ext cx="8229600" cy="3992563"/>
          </a:xfrm>
          <a:prstGeom prst="rect">
            <a:avLst/>
          </a:prstGeom>
        </p:spPr>
        <p:txBody>
          <a:bodyPr/>
          <a:lstStyle>
            <a:lvl1pPr marL="0" indent="0">
              <a:buClr>
                <a:srgbClr val="5773BD"/>
              </a:buClr>
              <a:buSzPct val="90000"/>
              <a:buFontTx/>
              <a:buNone/>
              <a:defRPr sz="2400">
                <a:ln>
                  <a:noFill/>
                </a:ln>
                <a:solidFill>
                  <a:srgbClr val="000090"/>
                </a:solidFill>
              </a:defRPr>
            </a:lvl1pPr>
            <a:lvl2pPr>
              <a:buClr>
                <a:srgbClr val="5773BD"/>
              </a:buClr>
              <a:buSzPct val="90000"/>
              <a:buFont typeface="Monaco"/>
              <a:buNone/>
              <a:defRPr sz="2000">
                <a:ln>
                  <a:noFill/>
                </a:ln>
                <a:solidFill>
                  <a:srgbClr val="000090"/>
                </a:solidFill>
              </a:defRPr>
            </a:lvl2pPr>
            <a:lvl3pPr>
              <a:buClr>
                <a:srgbClr val="5773BD"/>
              </a:buClr>
              <a:buSzPct val="90000"/>
              <a:buFont typeface="Wingdings" charset="2"/>
              <a:buChar char="u"/>
              <a:defRPr sz="2000">
                <a:ln>
                  <a:noFill/>
                </a:ln>
                <a:solidFill>
                  <a:srgbClr val="000090"/>
                </a:solidFill>
              </a:defRPr>
            </a:lvl3pPr>
            <a:lvl4pPr>
              <a:buClr>
                <a:srgbClr val="5773BD"/>
              </a:buClr>
              <a:buSzPct val="125000"/>
              <a:buFont typeface="Lucida Grande"/>
              <a:buChar char="●"/>
              <a:defRPr sz="2000">
                <a:ln>
                  <a:noFill/>
                </a:ln>
                <a:solidFill>
                  <a:srgbClr val="000090"/>
                </a:solidFill>
              </a:defRPr>
            </a:lvl4pPr>
            <a:lvl5pPr>
              <a:buClr>
                <a:srgbClr val="5773BD"/>
              </a:buClr>
              <a:defRPr sz="2000">
                <a:ln>
                  <a:noFill/>
                </a:ln>
                <a:solidFill>
                  <a:srgbClr val="000090"/>
                </a:solidFill>
              </a:defRPr>
            </a:lvl5pPr>
          </a:lstStyle>
          <a:p>
            <a:pPr lvl="0"/>
            <a:r>
              <a:rPr lang="en-US" dirty="0" smtClean="0"/>
              <a:t>Click to edit Master text styles</a:t>
            </a:r>
          </a:p>
          <a:p>
            <a:pPr lvl="1"/>
            <a:endParaRPr lang="en-US" dirty="0"/>
          </a:p>
        </p:txBody>
      </p:sp>
    </p:spTree>
    <p:extLst>
      <p:ext uri="{BB962C8B-B14F-4D97-AF65-F5344CB8AC3E}">
        <p14:creationId xmlns:p14="http://schemas.microsoft.com/office/powerpoint/2010/main" val="4235270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Slide_Pinwheel_only">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smtClean="0">
              <a:solidFill>
                <a:srgbClr val="000000"/>
              </a:solidFill>
            </a:endParaRPr>
          </a:p>
        </p:txBody>
      </p:sp>
      <p:sp>
        <p:nvSpPr>
          <p:cNvPr id="4"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a typeface="ＭＳ Ｐゴシック" charset="-128"/>
              <a:cs typeface="ＭＳ Ｐゴシック" charset="-128"/>
            </a:endParaRPr>
          </a:p>
        </p:txBody>
      </p:sp>
      <p:pic>
        <p:nvPicPr>
          <p:cNvPr id="5"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274638"/>
            <a:ext cx="8229600" cy="1026794"/>
          </a:xfrm>
          <a:prstGeom prst="rect">
            <a:avLst/>
          </a:prstGeom>
        </p:spPr>
        <p:txBody>
          <a:bodyPr/>
          <a:lstStyle>
            <a:lvl1pPr algn="l">
              <a:defRPr sz="3600" b="0">
                <a:ln>
                  <a:noFill/>
                </a:ln>
                <a:solidFill>
                  <a:srgbClr val="400080"/>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6796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_No_Pinwhe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6681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a typeface="ＭＳ Ｐゴシック" charset="-128"/>
              <a:cs typeface="ＭＳ Ｐゴシック" charset="-128"/>
            </a:endParaRPr>
          </a:p>
        </p:txBody>
      </p:sp>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73100" y="508000"/>
            <a:ext cx="8229600" cy="1143000"/>
          </a:xfrm>
        </p:spPr>
        <p:txBody>
          <a:bodyPr/>
          <a:lstStyle>
            <a:lvl1pPr algn="l">
              <a:defRPr>
                <a:ln>
                  <a:noFill/>
                </a:ln>
              </a:defRPr>
            </a:lvl1pPr>
          </a:lstStyle>
          <a:p>
            <a:r>
              <a:rPr lang="en-US" dirty="0" smtClean="0"/>
              <a:t>Click to edit Master title style</a:t>
            </a:r>
            <a:endParaRPr lang="en-US" dirty="0"/>
          </a:p>
        </p:txBody>
      </p:sp>
      <p:sp>
        <p:nvSpPr>
          <p:cNvPr id="10" name="Picture Placeholder 9"/>
          <p:cNvSpPr>
            <a:spLocks noGrp="1"/>
          </p:cNvSpPr>
          <p:nvPr>
            <p:ph type="pic" sz="quarter" idx="10"/>
          </p:nvPr>
        </p:nvSpPr>
        <p:spPr>
          <a:xfrm>
            <a:off x="4279900" y="2006600"/>
            <a:ext cx="4406900" cy="3949700"/>
          </a:xfrm>
        </p:spPr>
        <p:txBody>
          <a:bodyPr/>
          <a:lstStyle>
            <a:lvl1pPr>
              <a:buFontTx/>
              <a:buNone/>
              <a:defRPr/>
            </a:lvl1pPr>
          </a:lstStyle>
          <a:p>
            <a:pPr lvl="0"/>
            <a:endParaRPr lang="en-US" noProof="0" dirty="0"/>
          </a:p>
        </p:txBody>
      </p:sp>
      <p:sp>
        <p:nvSpPr>
          <p:cNvPr id="8" name="Text Placeholder 7"/>
          <p:cNvSpPr>
            <a:spLocks noGrp="1"/>
          </p:cNvSpPr>
          <p:nvPr>
            <p:ph type="body" sz="quarter" idx="11"/>
          </p:nvPr>
        </p:nvSpPr>
        <p:spPr>
          <a:xfrm>
            <a:off x="698500" y="2095500"/>
            <a:ext cx="3327400" cy="3860800"/>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Tree>
    <p:extLst>
      <p:ext uri="{BB962C8B-B14F-4D97-AF65-F5344CB8AC3E}">
        <p14:creationId xmlns:p14="http://schemas.microsoft.com/office/powerpoint/2010/main" val="3363693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_Caption">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smtClean="0">
              <a:solidFill>
                <a:srgbClr val="000000"/>
              </a:solidFill>
            </a:endParaRPr>
          </a:p>
        </p:txBody>
      </p:sp>
      <p:sp>
        <p:nvSpPr>
          <p:cNvPr id="5" name="Rectangle 4"/>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a typeface="ＭＳ Ｐゴシック" charset="-128"/>
              <a:cs typeface="ＭＳ Ｐゴシック" charset="-128"/>
            </a:endParaRPr>
          </a:p>
        </p:txBody>
      </p:sp>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698500" y="5219700"/>
            <a:ext cx="7073900" cy="736600"/>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Picture Placeholder 9"/>
          <p:cNvSpPr>
            <a:spLocks noGrp="1"/>
          </p:cNvSpPr>
          <p:nvPr>
            <p:ph type="pic" sz="quarter" idx="11"/>
          </p:nvPr>
        </p:nvSpPr>
        <p:spPr>
          <a:xfrm>
            <a:off x="1866900" y="800100"/>
            <a:ext cx="5029200" cy="3873500"/>
          </a:xfrm>
        </p:spPr>
        <p:txBody>
          <a:bodyPr/>
          <a:lstStyle>
            <a:lvl1pPr>
              <a:buFontTx/>
              <a:buNone/>
              <a:defRPr/>
            </a:lvl1pPr>
          </a:lstStyle>
          <a:p>
            <a:pPr lvl="0"/>
            <a:endParaRPr lang="en-US" noProof="0" dirty="0"/>
          </a:p>
        </p:txBody>
      </p:sp>
    </p:spTree>
    <p:extLst>
      <p:ext uri="{BB962C8B-B14F-4D97-AF65-F5344CB8AC3E}">
        <p14:creationId xmlns:p14="http://schemas.microsoft.com/office/powerpoint/2010/main" val="3290655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s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p:cNvSpPr>
            <a:spLocks noGrp="1"/>
          </p:cNvSpPr>
          <p:nvPr>
            <p:ph type="body" sz="quarter" idx="10"/>
          </p:nvPr>
        </p:nvSpPr>
        <p:spPr>
          <a:xfrm>
            <a:off x="698500" y="5219700"/>
            <a:ext cx="7073900" cy="736600"/>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4" name="Picture Placeholder 9"/>
          <p:cNvSpPr>
            <a:spLocks noGrp="1"/>
          </p:cNvSpPr>
          <p:nvPr>
            <p:ph type="pic" sz="quarter" idx="11"/>
          </p:nvPr>
        </p:nvSpPr>
        <p:spPr>
          <a:xfrm>
            <a:off x="698500" y="603250"/>
            <a:ext cx="3302000" cy="4375150"/>
          </a:xfrm>
        </p:spPr>
        <p:txBody>
          <a:bodyPr/>
          <a:lstStyle>
            <a:lvl1pPr>
              <a:buFontTx/>
              <a:buNone/>
              <a:defRPr/>
            </a:lvl1pPr>
          </a:lstStyle>
          <a:p>
            <a:pPr lvl="0"/>
            <a:endParaRPr lang="en-US" noProof="0" dirty="0"/>
          </a:p>
        </p:txBody>
      </p:sp>
      <p:sp>
        <p:nvSpPr>
          <p:cNvPr id="5" name="Picture Placeholder 9"/>
          <p:cNvSpPr>
            <a:spLocks noGrp="1"/>
          </p:cNvSpPr>
          <p:nvPr>
            <p:ph type="pic" sz="quarter" idx="12"/>
          </p:nvPr>
        </p:nvSpPr>
        <p:spPr>
          <a:xfrm>
            <a:off x="4978400" y="603250"/>
            <a:ext cx="3302000" cy="4375150"/>
          </a:xfrm>
        </p:spPr>
        <p:txBody>
          <a:bodyPr/>
          <a:lstStyle>
            <a:lvl1pPr>
              <a:buFontTx/>
              <a:buNone/>
              <a:defRPr/>
            </a:lvl1pPr>
          </a:lstStyle>
          <a:p>
            <a:pPr lvl="0"/>
            <a:endParaRPr lang="en-US" noProof="0" dirty="0"/>
          </a:p>
        </p:txBody>
      </p:sp>
    </p:spTree>
    <p:extLst>
      <p:ext uri="{BB962C8B-B14F-4D97-AF65-F5344CB8AC3E}">
        <p14:creationId xmlns:p14="http://schemas.microsoft.com/office/powerpoint/2010/main" val="1197614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s_and_Text_in_places">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p:cNvSpPr>
            <a:spLocks noGrp="1"/>
          </p:cNvSpPr>
          <p:nvPr>
            <p:ph type="body" sz="quarter" idx="10"/>
          </p:nvPr>
        </p:nvSpPr>
        <p:spPr>
          <a:xfrm>
            <a:off x="698500" y="5219700"/>
            <a:ext cx="4178300" cy="473605"/>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4" name="Picture Placeholder 9"/>
          <p:cNvSpPr>
            <a:spLocks noGrp="1"/>
          </p:cNvSpPr>
          <p:nvPr>
            <p:ph type="pic" sz="quarter" idx="11"/>
          </p:nvPr>
        </p:nvSpPr>
        <p:spPr>
          <a:xfrm>
            <a:off x="698500" y="603250"/>
            <a:ext cx="3302000" cy="2813050"/>
          </a:xfrm>
        </p:spPr>
        <p:txBody>
          <a:bodyPr/>
          <a:lstStyle>
            <a:lvl1pPr>
              <a:buFontTx/>
              <a:buNone/>
              <a:defRPr/>
            </a:lvl1pPr>
          </a:lstStyle>
          <a:p>
            <a:pPr lvl="0"/>
            <a:endParaRPr lang="en-US" noProof="0" dirty="0"/>
          </a:p>
        </p:txBody>
      </p:sp>
      <p:sp>
        <p:nvSpPr>
          <p:cNvPr id="5" name="Picture Placeholder 9"/>
          <p:cNvSpPr>
            <a:spLocks noGrp="1"/>
          </p:cNvSpPr>
          <p:nvPr>
            <p:ph type="pic" sz="quarter" idx="12"/>
          </p:nvPr>
        </p:nvSpPr>
        <p:spPr>
          <a:xfrm>
            <a:off x="5321300" y="2880255"/>
            <a:ext cx="3302000" cy="2813050"/>
          </a:xfrm>
        </p:spPr>
        <p:txBody>
          <a:bodyPr/>
          <a:lstStyle>
            <a:lvl1pPr>
              <a:buFontTx/>
              <a:buNone/>
              <a:defRPr/>
            </a:lvl1pPr>
          </a:lstStyle>
          <a:p>
            <a:pPr lvl="0"/>
            <a:endParaRPr lang="en-US" noProof="0" dirty="0"/>
          </a:p>
        </p:txBody>
      </p:sp>
      <p:sp>
        <p:nvSpPr>
          <p:cNvPr id="8" name="Text Placeholder 7"/>
          <p:cNvSpPr>
            <a:spLocks noGrp="1"/>
          </p:cNvSpPr>
          <p:nvPr>
            <p:ph type="body" sz="quarter" idx="13"/>
          </p:nvPr>
        </p:nvSpPr>
        <p:spPr>
          <a:xfrm>
            <a:off x="4862513" y="1092200"/>
            <a:ext cx="4178300" cy="473605"/>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Tree>
    <p:extLst>
      <p:ext uri="{BB962C8B-B14F-4D97-AF65-F5344CB8AC3E}">
        <p14:creationId xmlns:p14="http://schemas.microsoft.com/office/powerpoint/2010/main" val="217716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511879"/>
                </a:solidFill>
                <a:latin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ictures_and_Text_in_places">
    <p:spTree>
      <p:nvGrpSpPr>
        <p:cNvPr id="1" name=""/>
        <p:cNvGrpSpPr/>
        <p:nvPr/>
      </p:nvGrpSpPr>
      <p:grpSpPr>
        <a:xfrm>
          <a:off x="0" y="0"/>
          <a:ext cx="0" cy="0"/>
          <a:chOff x="0" y="0"/>
          <a:chExt cx="0" cy="0"/>
        </a:xfrm>
      </p:grpSpPr>
      <p:sp>
        <p:nvSpPr>
          <p:cNvPr id="3" name="Text Placeholder 7"/>
          <p:cNvSpPr>
            <a:spLocks noGrp="1"/>
          </p:cNvSpPr>
          <p:nvPr>
            <p:ph type="body" sz="quarter" idx="10"/>
          </p:nvPr>
        </p:nvSpPr>
        <p:spPr>
          <a:xfrm>
            <a:off x="698500" y="5219700"/>
            <a:ext cx="4178300" cy="473605"/>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4" name="Picture Placeholder 9"/>
          <p:cNvSpPr>
            <a:spLocks noGrp="1"/>
          </p:cNvSpPr>
          <p:nvPr>
            <p:ph type="pic" sz="quarter" idx="11"/>
          </p:nvPr>
        </p:nvSpPr>
        <p:spPr>
          <a:xfrm>
            <a:off x="698500" y="603250"/>
            <a:ext cx="3302000" cy="2813050"/>
          </a:xfrm>
        </p:spPr>
        <p:txBody>
          <a:bodyPr/>
          <a:lstStyle>
            <a:lvl1pPr>
              <a:buFontTx/>
              <a:buNone/>
              <a:defRPr/>
            </a:lvl1pPr>
          </a:lstStyle>
          <a:p>
            <a:pPr lvl="0"/>
            <a:endParaRPr lang="en-US" noProof="0" dirty="0"/>
          </a:p>
        </p:txBody>
      </p:sp>
      <p:sp>
        <p:nvSpPr>
          <p:cNvPr id="5" name="Picture Placeholder 9"/>
          <p:cNvSpPr>
            <a:spLocks noGrp="1"/>
          </p:cNvSpPr>
          <p:nvPr>
            <p:ph type="pic" sz="quarter" idx="12"/>
          </p:nvPr>
        </p:nvSpPr>
        <p:spPr>
          <a:xfrm>
            <a:off x="5321300" y="2880255"/>
            <a:ext cx="3302000" cy="2813050"/>
          </a:xfrm>
        </p:spPr>
        <p:txBody>
          <a:bodyPr/>
          <a:lstStyle>
            <a:lvl1pPr>
              <a:buFontTx/>
              <a:buNone/>
              <a:defRPr/>
            </a:lvl1pPr>
          </a:lstStyle>
          <a:p>
            <a:pPr lvl="0"/>
            <a:endParaRPr lang="en-US" noProof="0" dirty="0"/>
          </a:p>
        </p:txBody>
      </p:sp>
      <p:sp>
        <p:nvSpPr>
          <p:cNvPr id="8" name="Text Placeholder 7"/>
          <p:cNvSpPr>
            <a:spLocks noGrp="1"/>
          </p:cNvSpPr>
          <p:nvPr>
            <p:ph type="body" sz="quarter" idx="13"/>
          </p:nvPr>
        </p:nvSpPr>
        <p:spPr>
          <a:xfrm>
            <a:off x="4862513" y="1092200"/>
            <a:ext cx="4178300" cy="473605"/>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Tree>
    <p:extLst>
      <p:ext uri="{BB962C8B-B14F-4D97-AF65-F5344CB8AC3E}">
        <p14:creationId xmlns:p14="http://schemas.microsoft.com/office/powerpoint/2010/main" val="1323339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smtClean="0">
              <a:solidFill>
                <a:srgbClr val="000000"/>
              </a:solidFill>
              <a:latin typeface="Times" charset="0"/>
            </a:endParaRPr>
          </a:p>
        </p:txBody>
      </p:sp>
    </p:spTree>
    <p:extLst>
      <p:ext uri="{BB962C8B-B14F-4D97-AF65-F5344CB8AC3E}">
        <p14:creationId xmlns:p14="http://schemas.microsoft.com/office/powerpoint/2010/main" val="2319555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pening Pinwheel_no_web">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a typeface="ＭＳ Ｐゴシック" charset="-128"/>
              <a:cs typeface="ＭＳ Ｐゴシック" charset="-128"/>
            </a:endParaRPr>
          </a:p>
        </p:txBody>
      </p:sp>
      <p:pic>
        <p:nvPicPr>
          <p:cNvPr id="3" name="Picture 4" descr="PPT Title Slide No Link.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0200" y="1155700"/>
            <a:ext cx="84836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20023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119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1370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0432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9472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56113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623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897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511879"/>
                </a:solidFill>
                <a:latin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4787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07939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7417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7160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3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15347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9948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19409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71646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7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75707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065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511879"/>
                </a:solidFill>
                <a:latin typeface="Arial"/>
              </a:defRPr>
            </a:lvl1pPr>
          </a:lstStyle>
          <a:p>
            <a:r>
              <a:rPr lang="en-US" smtClean="0"/>
              <a:t>Click to edit Master title style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9666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4075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1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8008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6213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89708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3618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5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22050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6070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13999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630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9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96281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1771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8676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33024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3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01060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59554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30757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010309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63744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5568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0399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1665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32236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32058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51927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351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68151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52441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02846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542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400" b="0">
                <a:solidFill>
                  <a:srgbClr val="000090"/>
                </a:solidFill>
                <a:latin typeface="Aria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20638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511879"/>
                </a:solidFill>
                <a:latin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07663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80826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5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90434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85409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5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42100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314803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04701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5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1306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5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5957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511879"/>
                </a:solidFill>
                <a:latin typeface="Aria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buClr>
                <a:schemeClr val="accent2">
                  <a:lumMod val="20000"/>
                  <a:lumOff val="80000"/>
                </a:schemeClr>
              </a:buClr>
              <a:defRPr>
                <a:solidFill>
                  <a:srgbClr val="000090"/>
                </a:solidFill>
              </a:defRPr>
            </a:lvl1pPr>
            <a:lvl2pPr>
              <a:buClr>
                <a:schemeClr val="accent2">
                  <a:lumMod val="20000"/>
                  <a:lumOff val="80000"/>
                </a:schemeClr>
              </a:buClr>
              <a:defRPr>
                <a:solidFill>
                  <a:srgbClr val="000090"/>
                </a:solidFill>
              </a:defRPr>
            </a:lvl2pPr>
            <a:lvl3pPr>
              <a:buClr>
                <a:schemeClr val="accent2">
                  <a:lumMod val="20000"/>
                  <a:lumOff val="80000"/>
                </a:schemeClr>
              </a:buClr>
              <a:defRPr>
                <a:solidFill>
                  <a:srgbClr val="000090"/>
                </a:solidFill>
              </a:defRPr>
            </a:lvl3pPr>
            <a:lvl4pPr>
              <a:buClr>
                <a:schemeClr val="accent2">
                  <a:lumMod val="20000"/>
                  <a:lumOff val="80000"/>
                </a:schemeClr>
              </a:buClr>
              <a:defRPr>
                <a:solidFill>
                  <a:srgbClr val="000090"/>
                </a:solidFill>
              </a:defRPr>
            </a:lvl4pPr>
            <a:lvl5pPr>
              <a:buClr>
                <a:schemeClr val="accent2">
                  <a:lumMod val="20000"/>
                  <a:lumOff val="80000"/>
                </a:schemeClr>
              </a:buClr>
              <a:defRPr>
                <a:solidFill>
                  <a:srgbClr val="00009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00706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5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56271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6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72592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6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19794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6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169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6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79008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6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55834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6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55866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6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57371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6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34952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slideLayout" Target="../slideLayouts/slideLayout35.xml"/><Relationship Id="rId19" Type="http://schemas.openxmlformats.org/officeDocument/2006/relationships/slideLayout" Target="../slideLayouts/slideLayout36.xml"/><Relationship Id="rId60" Type="http://schemas.openxmlformats.org/officeDocument/2006/relationships/slideLayout" Target="../slideLayouts/slideLayout77.xml"/><Relationship Id="rId61" Type="http://schemas.openxmlformats.org/officeDocument/2006/relationships/slideLayout" Target="../slideLayouts/slideLayout78.xml"/><Relationship Id="rId62" Type="http://schemas.openxmlformats.org/officeDocument/2006/relationships/slideLayout" Target="../slideLayouts/slideLayout79.xml"/><Relationship Id="rId63" Type="http://schemas.openxmlformats.org/officeDocument/2006/relationships/slideLayout" Target="../slideLayouts/slideLayout80.xml"/><Relationship Id="rId64" Type="http://schemas.openxmlformats.org/officeDocument/2006/relationships/slideLayout" Target="../slideLayouts/slideLayout81.xml"/><Relationship Id="rId65" Type="http://schemas.openxmlformats.org/officeDocument/2006/relationships/slideLayout" Target="../slideLayouts/slideLayout82.xml"/><Relationship Id="rId66" Type="http://schemas.openxmlformats.org/officeDocument/2006/relationships/slideLayout" Target="../slideLayouts/slideLayout83.xml"/><Relationship Id="rId67" Type="http://schemas.openxmlformats.org/officeDocument/2006/relationships/slideLayout" Target="../slideLayouts/slideLayout84.xml"/><Relationship Id="rId68" Type="http://schemas.openxmlformats.org/officeDocument/2006/relationships/slideLayout" Target="../slideLayouts/slideLayout85.xml"/><Relationship Id="rId69" Type="http://schemas.openxmlformats.org/officeDocument/2006/relationships/slideLayout" Target="../slideLayouts/slideLayout86.xml"/><Relationship Id="rId120" Type="http://schemas.openxmlformats.org/officeDocument/2006/relationships/slideLayout" Target="../slideLayouts/slideLayout137.xml"/><Relationship Id="rId121" Type="http://schemas.openxmlformats.org/officeDocument/2006/relationships/theme" Target="../theme/theme2.xml"/><Relationship Id="rId40" Type="http://schemas.openxmlformats.org/officeDocument/2006/relationships/slideLayout" Target="../slideLayouts/slideLayout57.xml"/><Relationship Id="rId41" Type="http://schemas.openxmlformats.org/officeDocument/2006/relationships/slideLayout" Target="../slideLayouts/slideLayout58.xml"/><Relationship Id="rId42" Type="http://schemas.openxmlformats.org/officeDocument/2006/relationships/slideLayout" Target="../slideLayouts/slideLayout59.xml"/><Relationship Id="rId90" Type="http://schemas.openxmlformats.org/officeDocument/2006/relationships/slideLayout" Target="../slideLayouts/slideLayout107.xml"/><Relationship Id="rId91" Type="http://schemas.openxmlformats.org/officeDocument/2006/relationships/slideLayout" Target="../slideLayouts/slideLayout108.xml"/><Relationship Id="rId92" Type="http://schemas.openxmlformats.org/officeDocument/2006/relationships/slideLayout" Target="../slideLayouts/slideLayout109.xml"/><Relationship Id="rId93" Type="http://schemas.openxmlformats.org/officeDocument/2006/relationships/slideLayout" Target="../slideLayouts/slideLayout110.xml"/><Relationship Id="rId94" Type="http://schemas.openxmlformats.org/officeDocument/2006/relationships/slideLayout" Target="../slideLayouts/slideLayout111.xml"/><Relationship Id="rId95" Type="http://schemas.openxmlformats.org/officeDocument/2006/relationships/slideLayout" Target="../slideLayouts/slideLayout112.xml"/><Relationship Id="rId96" Type="http://schemas.openxmlformats.org/officeDocument/2006/relationships/slideLayout" Target="../slideLayouts/slideLayout113.xml"/><Relationship Id="rId101" Type="http://schemas.openxmlformats.org/officeDocument/2006/relationships/slideLayout" Target="../slideLayouts/slideLayout118.xml"/><Relationship Id="rId102" Type="http://schemas.openxmlformats.org/officeDocument/2006/relationships/slideLayout" Target="../slideLayouts/slideLayout119.xml"/><Relationship Id="rId103" Type="http://schemas.openxmlformats.org/officeDocument/2006/relationships/slideLayout" Target="../slideLayouts/slideLayout120.xml"/><Relationship Id="rId104" Type="http://schemas.openxmlformats.org/officeDocument/2006/relationships/slideLayout" Target="../slideLayouts/slideLayout121.xml"/><Relationship Id="rId105" Type="http://schemas.openxmlformats.org/officeDocument/2006/relationships/slideLayout" Target="../slideLayouts/slideLayout122.xml"/><Relationship Id="rId106" Type="http://schemas.openxmlformats.org/officeDocument/2006/relationships/slideLayout" Target="../slideLayouts/slideLayout123.xml"/><Relationship Id="rId107" Type="http://schemas.openxmlformats.org/officeDocument/2006/relationships/slideLayout" Target="../slideLayouts/slideLayout124.xml"/><Relationship Id="rId108" Type="http://schemas.openxmlformats.org/officeDocument/2006/relationships/slideLayout" Target="../slideLayouts/slideLayout125.xml"/><Relationship Id="rId109" Type="http://schemas.openxmlformats.org/officeDocument/2006/relationships/slideLayout" Target="../slideLayouts/slideLayout126.xml"/><Relationship Id="rId97" Type="http://schemas.openxmlformats.org/officeDocument/2006/relationships/slideLayout" Target="../slideLayouts/slideLayout114.xml"/><Relationship Id="rId98" Type="http://schemas.openxmlformats.org/officeDocument/2006/relationships/slideLayout" Target="../slideLayouts/slideLayout115.xml"/><Relationship Id="rId99" Type="http://schemas.openxmlformats.org/officeDocument/2006/relationships/slideLayout" Target="../slideLayouts/slideLayout116.xml"/><Relationship Id="rId43" Type="http://schemas.openxmlformats.org/officeDocument/2006/relationships/slideLayout" Target="../slideLayouts/slideLayout60.xml"/><Relationship Id="rId44" Type="http://schemas.openxmlformats.org/officeDocument/2006/relationships/slideLayout" Target="../slideLayouts/slideLayout61.xml"/><Relationship Id="rId45" Type="http://schemas.openxmlformats.org/officeDocument/2006/relationships/slideLayout" Target="../slideLayouts/slideLayout62.xml"/><Relationship Id="rId46" Type="http://schemas.openxmlformats.org/officeDocument/2006/relationships/slideLayout" Target="../slideLayouts/slideLayout63.xml"/><Relationship Id="rId47" Type="http://schemas.openxmlformats.org/officeDocument/2006/relationships/slideLayout" Target="../slideLayouts/slideLayout64.xml"/><Relationship Id="rId48" Type="http://schemas.openxmlformats.org/officeDocument/2006/relationships/slideLayout" Target="../slideLayouts/slideLayout65.xml"/><Relationship Id="rId49" Type="http://schemas.openxmlformats.org/officeDocument/2006/relationships/slideLayout" Target="../slideLayouts/slideLayout66.xml"/><Relationship Id="rId100" Type="http://schemas.openxmlformats.org/officeDocument/2006/relationships/slideLayout" Target="../slideLayouts/slideLayout117.xml"/><Relationship Id="rId20" Type="http://schemas.openxmlformats.org/officeDocument/2006/relationships/slideLayout" Target="../slideLayouts/slideLayout37.xml"/><Relationship Id="rId21" Type="http://schemas.openxmlformats.org/officeDocument/2006/relationships/slideLayout" Target="../slideLayouts/slideLayout38.xml"/><Relationship Id="rId22" Type="http://schemas.openxmlformats.org/officeDocument/2006/relationships/slideLayout" Target="../slideLayouts/slideLayout39.xml"/><Relationship Id="rId70" Type="http://schemas.openxmlformats.org/officeDocument/2006/relationships/slideLayout" Target="../slideLayouts/slideLayout87.xml"/><Relationship Id="rId71" Type="http://schemas.openxmlformats.org/officeDocument/2006/relationships/slideLayout" Target="../slideLayouts/slideLayout88.xml"/><Relationship Id="rId72" Type="http://schemas.openxmlformats.org/officeDocument/2006/relationships/slideLayout" Target="../slideLayouts/slideLayout89.xml"/><Relationship Id="rId73" Type="http://schemas.openxmlformats.org/officeDocument/2006/relationships/slideLayout" Target="../slideLayouts/slideLayout90.xml"/><Relationship Id="rId74" Type="http://schemas.openxmlformats.org/officeDocument/2006/relationships/slideLayout" Target="../slideLayouts/slideLayout91.xml"/><Relationship Id="rId75" Type="http://schemas.openxmlformats.org/officeDocument/2006/relationships/slideLayout" Target="../slideLayouts/slideLayout92.xml"/><Relationship Id="rId76" Type="http://schemas.openxmlformats.org/officeDocument/2006/relationships/slideLayout" Target="../slideLayouts/slideLayout93.xml"/><Relationship Id="rId77" Type="http://schemas.openxmlformats.org/officeDocument/2006/relationships/slideLayout" Target="../slideLayouts/slideLayout94.xml"/><Relationship Id="rId78" Type="http://schemas.openxmlformats.org/officeDocument/2006/relationships/slideLayout" Target="../slideLayouts/slideLayout95.xml"/><Relationship Id="rId79" Type="http://schemas.openxmlformats.org/officeDocument/2006/relationships/slideLayout" Target="../slideLayouts/slideLayout96.xml"/><Relationship Id="rId23" Type="http://schemas.openxmlformats.org/officeDocument/2006/relationships/slideLayout" Target="../slideLayouts/slideLayout40.xml"/><Relationship Id="rId24" Type="http://schemas.openxmlformats.org/officeDocument/2006/relationships/slideLayout" Target="../slideLayouts/slideLayout41.xml"/><Relationship Id="rId25" Type="http://schemas.openxmlformats.org/officeDocument/2006/relationships/slideLayout" Target="../slideLayouts/slideLayout42.xml"/><Relationship Id="rId26" Type="http://schemas.openxmlformats.org/officeDocument/2006/relationships/slideLayout" Target="../slideLayouts/slideLayout43.xml"/><Relationship Id="rId27" Type="http://schemas.openxmlformats.org/officeDocument/2006/relationships/slideLayout" Target="../slideLayouts/slideLayout44.xml"/><Relationship Id="rId28" Type="http://schemas.openxmlformats.org/officeDocument/2006/relationships/slideLayout" Target="../slideLayouts/slideLayout45.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50" Type="http://schemas.openxmlformats.org/officeDocument/2006/relationships/slideLayout" Target="../slideLayouts/slideLayout67.xml"/><Relationship Id="rId51" Type="http://schemas.openxmlformats.org/officeDocument/2006/relationships/slideLayout" Target="../slideLayouts/slideLayout68.xml"/><Relationship Id="rId52" Type="http://schemas.openxmlformats.org/officeDocument/2006/relationships/slideLayout" Target="../slideLayouts/slideLayout69.xml"/><Relationship Id="rId53" Type="http://schemas.openxmlformats.org/officeDocument/2006/relationships/slideLayout" Target="../slideLayouts/slideLayout70.xml"/><Relationship Id="rId54" Type="http://schemas.openxmlformats.org/officeDocument/2006/relationships/slideLayout" Target="../slideLayouts/slideLayout71.xml"/><Relationship Id="rId55" Type="http://schemas.openxmlformats.org/officeDocument/2006/relationships/slideLayout" Target="../slideLayouts/slideLayout72.xml"/><Relationship Id="rId56" Type="http://schemas.openxmlformats.org/officeDocument/2006/relationships/slideLayout" Target="../slideLayouts/slideLayout73.xml"/><Relationship Id="rId57" Type="http://schemas.openxmlformats.org/officeDocument/2006/relationships/slideLayout" Target="../slideLayouts/slideLayout74.xml"/><Relationship Id="rId58" Type="http://schemas.openxmlformats.org/officeDocument/2006/relationships/slideLayout" Target="../slideLayouts/slideLayout75.xml"/><Relationship Id="rId59" Type="http://schemas.openxmlformats.org/officeDocument/2006/relationships/slideLayout" Target="../slideLayouts/slideLayout76.xml"/><Relationship Id="rId110" Type="http://schemas.openxmlformats.org/officeDocument/2006/relationships/slideLayout" Target="../slideLayouts/slideLayout127.xml"/><Relationship Id="rId111" Type="http://schemas.openxmlformats.org/officeDocument/2006/relationships/slideLayout" Target="../slideLayouts/slideLayout128.xml"/><Relationship Id="rId112" Type="http://schemas.openxmlformats.org/officeDocument/2006/relationships/slideLayout" Target="../slideLayouts/slideLayout129.xml"/><Relationship Id="rId113" Type="http://schemas.openxmlformats.org/officeDocument/2006/relationships/slideLayout" Target="../slideLayouts/slideLayout130.xml"/><Relationship Id="rId114" Type="http://schemas.openxmlformats.org/officeDocument/2006/relationships/slideLayout" Target="../slideLayouts/slideLayout131.xml"/><Relationship Id="rId115" Type="http://schemas.openxmlformats.org/officeDocument/2006/relationships/slideLayout" Target="../slideLayouts/slideLayout132.xml"/><Relationship Id="rId116" Type="http://schemas.openxmlformats.org/officeDocument/2006/relationships/slideLayout" Target="../slideLayouts/slideLayout133.xml"/><Relationship Id="rId117" Type="http://schemas.openxmlformats.org/officeDocument/2006/relationships/slideLayout" Target="../slideLayouts/slideLayout134.xml"/><Relationship Id="rId118" Type="http://schemas.openxmlformats.org/officeDocument/2006/relationships/slideLayout" Target="../slideLayouts/slideLayout135.xml"/><Relationship Id="rId119" Type="http://schemas.openxmlformats.org/officeDocument/2006/relationships/slideLayout" Target="../slideLayouts/slideLayout136.xml"/><Relationship Id="rId30" Type="http://schemas.openxmlformats.org/officeDocument/2006/relationships/slideLayout" Target="../slideLayouts/slideLayout47.xml"/><Relationship Id="rId31" Type="http://schemas.openxmlformats.org/officeDocument/2006/relationships/slideLayout" Target="../slideLayouts/slideLayout48.xml"/><Relationship Id="rId32" Type="http://schemas.openxmlformats.org/officeDocument/2006/relationships/slideLayout" Target="../slideLayouts/slideLayout49.xml"/><Relationship Id="rId33" Type="http://schemas.openxmlformats.org/officeDocument/2006/relationships/slideLayout" Target="../slideLayouts/slideLayout50.xml"/><Relationship Id="rId34" Type="http://schemas.openxmlformats.org/officeDocument/2006/relationships/slideLayout" Target="../slideLayouts/slideLayout51.xml"/><Relationship Id="rId35" Type="http://schemas.openxmlformats.org/officeDocument/2006/relationships/slideLayout" Target="../slideLayouts/slideLayout52.xml"/><Relationship Id="rId36" Type="http://schemas.openxmlformats.org/officeDocument/2006/relationships/slideLayout" Target="../slideLayouts/slideLayout53.xml"/><Relationship Id="rId37" Type="http://schemas.openxmlformats.org/officeDocument/2006/relationships/slideLayout" Target="../slideLayouts/slideLayout54.xml"/><Relationship Id="rId38" Type="http://schemas.openxmlformats.org/officeDocument/2006/relationships/slideLayout" Target="../slideLayouts/slideLayout55.xml"/><Relationship Id="rId39" Type="http://schemas.openxmlformats.org/officeDocument/2006/relationships/slideLayout" Target="../slideLayouts/slideLayout56.xml"/><Relationship Id="rId80" Type="http://schemas.openxmlformats.org/officeDocument/2006/relationships/slideLayout" Target="../slideLayouts/slideLayout97.xml"/><Relationship Id="rId81" Type="http://schemas.openxmlformats.org/officeDocument/2006/relationships/slideLayout" Target="../slideLayouts/slideLayout98.xml"/><Relationship Id="rId82" Type="http://schemas.openxmlformats.org/officeDocument/2006/relationships/slideLayout" Target="../slideLayouts/slideLayout99.xml"/><Relationship Id="rId83" Type="http://schemas.openxmlformats.org/officeDocument/2006/relationships/slideLayout" Target="../slideLayouts/slideLayout100.xml"/><Relationship Id="rId84" Type="http://schemas.openxmlformats.org/officeDocument/2006/relationships/slideLayout" Target="../slideLayouts/slideLayout101.xml"/><Relationship Id="rId85" Type="http://schemas.openxmlformats.org/officeDocument/2006/relationships/slideLayout" Target="../slideLayouts/slideLayout102.xml"/><Relationship Id="rId86" Type="http://schemas.openxmlformats.org/officeDocument/2006/relationships/slideLayout" Target="../slideLayouts/slideLayout103.xml"/><Relationship Id="rId87" Type="http://schemas.openxmlformats.org/officeDocument/2006/relationships/slideLayout" Target="../slideLayouts/slideLayout104.xml"/><Relationship Id="rId88" Type="http://schemas.openxmlformats.org/officeDocument/2006/relationships/slideLayout" Target="../slideLayouts/slideLayout105.xml"/><Relationship Id="rId8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5" name="Text Box 11"/>
          <p:cNvSpPr txBox="1">
            <a:spLocks noChangeArrowheads="1"/>
          </p:cNvSpPr>
          <p:nvPr/>
        </p:nvSpPr>
        <p:spPr bwMode="auto">
          <a:xfrm>
            <a:off x="5105400" y="6400800"/>
            <a:ext cx="26670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endParaRPr lang="en-US">
              <a:latin typeface="Times" pitchFamily="-106" charset="0"/>
              <a:ea typeface="+mn-ea"/>
              <a:cs typeface="+mn-cs"/>
            </a:endParaRPr>
          </a:p>
        </p:txBody>
      </p:sp>
      <p:pic>
        <p:nvPicPr>
          <p:cNvPr id="1027" name="Picture 20"/>
          <p:cNvPicPr>
            <a:picLocks noChangeAspect="1" noChangeArrowheads="1"/>
          </p:cNvPicPr>
          <p:nvPr/>
        </p:nvPicPr>
        <p:blipFill>
          <a:blip r:embed="rId19"/>
          <a:srcRect/>
          <a:stretch>
            <a:fillRect/>
          </a:stretch>
        </p:blipFill>
        <p:spPr bwMode="auto">
          <a:xfrm>
            <a:off x="8229600" y="5935663"/>
            <a:ext cx="768350" cy="769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dt="0"/>
  <p:txStyles>
    <p:titleStyle>
      <a:lvl1pPr algn="ctr" rtl="0" eaLnBrk="1" fontAlgn="base" hangingPunct="1">
        <a:lnSpc>
          <a:spcPct val="85000"/>
        </a:lnSpc>
        <a:spcBef>
          <a:spcPct val="0"/>
        </a:spcBef>
        <a:spcAft>
          <a:spcPct val="0"/>
        </a:spcAft>
        <a:defRPr sz="3600">
          <a:solidFill>
            <a:schemeClr val="tx2"/>
          </a:solidFill>
          <a:latin typeface="+mj-lt"/>
          <a:ea typeface="ＭＳ Ｐゴシック" pitchFamily="-106" charset="-128"/>
          <a:cs typeface="ＭＳ Ｐゴシック" pitchFamily="-106" charset="-128"/>
        </a:defRPr>
      </a:lvl1pPr>
      <a:lvl2pPr algn="ctr" rtl="0" eaLnBrk="1" fontAlgn="base" hangingPunct="1">
        <a:lnSpc>
          <a:spcPct val="85000"/>
        </a:lnSpc>
        <a:spcBef>
          <a:spcPct val="0"/>
        </a:spcBef>
        <a:spcAft>
          <a:spcPct val="0"/>
        </a:spcAft>
        <a:defRPr sz="3600">
          <a:solidFill>
            <a:schemeClr val="tx2"/>
          </a:solidFill>
          <a:latin typeface="Frutiger 65 Bold" charset="0"/>
          <a:ea typeface="ＭＳ Ｐゴシック" pitchFamily="-106" charset="-128"/>
          <a:cs typeface="ＭＳ Ｐゴシック" pitchFamily="-106" charset="-128"/>
        </a:defRPr>
      </a:lvl2pPr>
      <a:lvl3pPr algn="ctr" rtl="0" eaLnBrk="1" fontAlgn="base" hangingPunct="1">
        <a:lnSpc>
          <a:spcPct val="85000"/>
        </a:lnSpc>
        <a:spcBef>
          <a:spcPct val="0"/>
        </a:spcBef>
        <a:spcAft>
          <a:spcPct val="0"/>
        </a:spcAft>
        <a:defRPr sz="3600">
          <a:solidFill>
            <a:schemeClr val="tx2"/>
          </a:solidFill>
          <a:latin typeface="Frutiger 65 Bold" charset="0"/>
          <a:ea typeface="ＭＳ Ｐゴシック" pitchFamily="-106" charset="-128"/>
          <a:cs typeface="ＭＳ Ｐゴシック" pitchFamily="-106" charset="-128"/>
        </a:defRPr>
      </a:lvl3pPr>
      <a:lvl4pPr algn="ctr" rtl="0" eaLnBrk="1" fontAlgn="base" hangingPunct="1">
        <a:lnSpc>
          <a:spcPct val="85000"/>
        </a:lnSpc>
        <a:spcBef>
          <a:spcPct val="0"/>
        </a:spcBef>
        <a:spcAft>
          <a:spcPct val="0"/>
        </a:spcAft>
        <a:defRPr sz="3600">
          <a:solidFill>
            <a:schemeClr val="tx2"/>
          </a:solidFill>
          <a:latin typeface="Frutiger 65 Bold" charset="0"/>
          <a:ea typeface="ＭＳ Ｐゴシック" pitchFamily="-106" charset="-128"/>
          <a:cs typeface="ＭＳ Ｐゴシック" pitchFamily="-106" charset="-128"/>
        </a:defRPr>
      </a:lvl4pPr>
      <a:lvl5pPr algn="ctr" rtl="0" eaLnBrk="1" fontAlgn="base" hangingPunct="1">
        <a:lnSpc>
          <a:spcPct val="85000"/>
        </a:lnSpc>
        <a:spcBef>
          <a:spcPct val="0"/>
        </a:spcBef>
        <a:spcAft>
          <a:spcPct val="0"/>
        </a:spcAft>
        <a:defRPr sz="3600">
          <a:solidFill>
            <a:schemeClr val="tx2"/>
          </a:solidFill>
          <a:latin typeface="Frutiger 65 Bold" charset="0"/>
          <a:ea typeface="ＭＳ Ｐゴシック" pitchFamily="-106" charset="-128"/>
          <a:cs typeface="ＭＳ Ｐゴシック" pitchFamily="-106" charset="-128"/>
        </a:defRPr>
      </a:lvl5pPr>
      <a:lvl6pPr marL="457200" algn="ctr" rtl="0" eaLnBrk="1" fontAlgn="base" hangingPunct="1">
        <a:lnSpc>
          <a:spcPct val="85000"/>
        </a:lnSpc>
        <a:spcBef>
          <a:spcPct val="0"/>
        </a:spcBef>
        <a:spcAft>
          <a:spcPct val="0"/>
        </a:spcAft>
        <a:defRPr sz="3600">
          <a:solidFill>
            <a:schemeClr val="tx2"/>
          </a:solidFill>
          <a:latin typeface="Frutiger 65 Bold" charset="0"/>
        </a:defRPr>
      </a:lvl6pPr>
      <a:lvl7pPr marL="914400" algn="ctr" rtl="0" eaLnBrk="1" fontAlgn="base" hangingPunct="1">
        <a:lnSpc>
          <a:spcPct val="85000"/>
        </a:lnSpc>
        <a:spcBef>
          <a:spcPct val="0"/>
        </a:spcBef>
        <a:spcAft>
          <a:spcPct val="0"/>
        </a:spcAft>
        <a:defRPr sz="3600">
          <a:solidFill>
            <a:schemeClr val="tx2"/>
          </a:solidFill>
          <a:latin typeface="Frutiger 65 Bold" charset="0"/>
        </a:defRPr>
      </a:lvl7pPr>
      <a:lvl8pPr marL="1371600" algn="ctr" rtl="0" eaLnBrk="1" fontAlgn="base" hangingPunct="1">
        <a:lnSpc>
          <a:spcPct val="85000"/>
        </a:lnSpc>
        <a:spcBef>
          <a:spcPct val="0"/>
        </a:spcBef>
        <a:spcAft>
          <a:spcPct val="0"/>
        </a:spcAft>
        <a:defRPr sz="3600">
          <a:solidFill>
            <a:schemeClr val="tx2"/>
          </a:solidFill>
          <a:latin typeface="Frutiger 65 Bold" charset="0"/>
        </a:defRPr>
      </a:lvl8pPr>
      <a:lvl9pPr marL="1828800" algn="ctr" rtl="0" eaLnBrk="1" fontAlgn="base" hangingPunct="1">
        <a:lnSpc>
          <a:spcPct val="85000"/>
        </a:lnSpc>
        <a:spcBef>
          <a:spcPct val="0"/>
        </a:spcBef>
        <a:spcAft>
          <a:spcPct val="0"/>
        </a:spcAft>
        <a:defRPr sz="3600">
          <a:solidFill>
            <a:schemeClr val="tx2"/>
          </a:solidFill>
          <a:latin typeface="Frutiger 65 Bold" charset="0"/>
        </a:defRPr>
      </a:lvl9pPr>
    </p:titleStyle>
    <p:bodyStyle>
      <a:lvl1pPr marL="342900" indent="-342900" algn="l" rtl="0" eaLnBrk="1" fontAlgn="base" hangingPunct="1">
        <a:lnSpc>
          <a:spcPct val="85000"/>
        </a:lnSpc>
        <a:spcBef>
          <a:spcPct val="20000"/>
        </a:spcBef>
        <a:spcAft>
          <a:spcPct val="0"/>
        </a:spcAft>
        <a:buClr>
          <a:schemeClr val="accent1"/>
        </a:buClr>
        <a:buSzPct val="90000"/>
        <a:buFont typeface="Zapf Dingbats" pitchFamily="-65" charset="2"/>
        <a:buChar char="t"/>
        <a:defRPr sz="20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lnSpc>
          <a:spcPct val="85000"/>
        </a:lnSpc>
        <a:spcBef>
          <a:spcPct val="20000"/>
        </a:spcBef>
        <a:spcAft>
          <a:spcPct val="0"/>
        </a:spcAft>
        <a:buClr>
          <a:schemeClr val="accent1"/>
        </a:buClr>
        <a:buSzPct val="90000"/>
        <a:buFont typeface="Wingdings" pitchFamily="-65" charset="2"/>
        <a:buChar char="n"/>
        <a:defRPr sz="2000">
          <a:solidFill>
            <a:schemeClr val="tx1"/>
          </a:solidFill>
          <a:latin typeface="+mn-lt"/>
          <a:ea typeface="ＭＳ Ｐゴシック" pitchFamily="-106" charset="-128"/>
        </a:defRPr>
      </a:lvl2pPr>
      <a:lvl3pPr marL="1143000" indent="-228600" algn="l" rtl="0" eaLnBrk="1" fontAlgn="base" hangingPunct="1">
        <a:lnSpc>
          <a:spcPct val="85000"/>
        </a:lnSpc>
        <a:spcBef>
          <a:spcPct val="20000"/>
        </a:spcBef>
        <a:spcAft>
          <a:spcPct val="0"/>
        </a:spcAft>
        <a:buClr>
          <a:schemeClr val="accent1"/>
        </a:buClr>
        <a:buSzPct val="110000"/>
        <a:buFont typeface="Symbol" pitchFamily="-65" charset="2"/>
        <a:buChar char="¨"/>
        <a:defRPr sz="2000">
          <a:solidFill>
            <a:schemeClr val="tx1"/>
          </a:solidFill>
          <a:latin typeface="+mn-lt"/>
          <a:ea typeface="ＭＳ Ｐゴシック" pitchFamily="-106" charset="-128"/>
        </a:defRPr>
      </a:lvl3pPr>
      <a:lvl4pPr marL="1600200" indent="-228600" algn="l" rtl="0" eaLnBrk="1" fontAlgn="base" hangingPunct="1">
        <a:lnSpc>
          <a:spcPct val="85000"/>
        </a:lnSpc>
        <a:spcBef>
          <a:spcPct val="20000"/>
        </a:spcBef>
        <a:spcAft>
          <a:spcPct val="0"/>
        </a:spcAft>
        <a:buClr>
          <a:schemeClr val="accent1"/>
        </a:buClr>
        <a:buSzPct val="115000"/>
        <a:buFont typeface="Times" pitchFamily="-65" charset="0"/>
        <a:buChar char="•"/>
        <a:defRPr sz="2000">
          <a:solidFill>
            <a:schemeClr val="tx1"/>
          </a:solidFill>
          <a:latin typeface="+mn-lt"/>
          <a:ea typeface="ＭＳ Ｐゴシック" pitchFamily="-106" charset="-128"/>
        </a:defRPr>
      </a:lvl4pPr>
      <a:lvl5pPr marL="2057400" indent="-228600" algn="l" rtl="0" eaLnBrk="1" fontAlgn="base" hangingPunct="1">
        <a:lnSpc>
          <a:spcPct val="85000"/>
        </a:lnSpc>
        <a:spcBef>
          <a:spcPct val="20000"/>
        </a:spcBef>
        <a:spcAft>
          <a:spcPct val="0"/>
        </a:spcAft>
        <a:buClr>
          <a:schemeClr val="accent1"/>
        </a:buClr>
        <a:buSzPct val="110000"/>
        <a:buChar char="–"/>
        <a:defRPr sz="2000">
          <a:solidFill>
            <a:schemeClr val="tx1"/>
          </a:solidFill>
          <a:latin typeface="+mn-lt"/>
          <a:ea typeface="ＭＳ Ｐゴシック" pitchFamily="-106" charset="-128"/>
        </a:defRPr>
      </a:lvl5pPr>
      <a:lvl6pPr marL="2514600" indent="-228600" algn="l" rtl="0" eaLnBrk="1" fontAlgn="base" hangingPunct="1">
        <a:lnSpc>
          <a:spcPct val="85000"/>
        </a:lnSpc>
        <a:spcBef>
          <a:spcPct val="20000"/>
        </a:spcBef>
        <a:spcAft>
          <a:spcPct val="0"/>
        </a:spcAft>
        <a:buClr>
          <a:schemeClr val="accent1"/>
        </a:buClr>
        <a:buSzPct val="110000"/>
        <a:buChar char="–"/>
        <a:defRPr sz="2000">
          <a:solidFill>
            <a:schemeClr val="tx1"/>
          </a:solidFill>
          <a:latin typeface="+mn-lt"/>
          <a:ea typeface="ＭＳ Ｐゴシック" pitchFamily="-106" charset="-128"/>
        </a:defRPr>
      </a:lvl6pPr>
      <a:lvl7pPr marL="2971800" indent="-228600" algn="l" rtl="0" eaLnBrk="1" fontAlgn="base" hangingPunct="1">
        <a:lnSpc>
          <a:spcPct val="85000"/>
        </a:lnSpc>
        <a:spcBef>
          <a:spcPct val="20000"/>
        </a:spcBef>
        <a:spcAft>
          <a:spcPct val="0"/>
        </a:spcAft>
        <a:buClr>
          <a:schemeClr val="accent1"/>
        </a:buClr>
        <a:buSzPct val="110000"/>
        <a:buChar char="–"/>
        <a:defRPr sz="2000">
          <a:solidFill>
            <a:schemeClr val="tx1"/>
          </a:solidFill>
          <a:latin typeface="+mn-lt"/>
          <a:ea typeface="ＭＳ Ｐゴシック" pitchFamily="-106" charset="-128"/>
        </a:defRPr>
      </a:lvl7pPr>
      <a:lvl8pPr marL="3429000" indent="-228600" algn="l" rtl="0" eaLnBrk="1" fontAlgn="base" hangingPunct="1">
        <a:lnSpc>
          <a:spcPct val="85000"/>
        </a:lnSpc>
        <a:spcBef>
          <a:spcPct val="20000"/>
        </a:spcBef>
        <a:spcAft>
          <a:spcPct val="0"/>
        </a:spcAft>
        <a:buClr>
          <a:schemeClr val="accent1"/>
        </a:buClr>
        <a:buSzPct val="110000"/>
        <a:buChar char="–"/>
        <a:defRPr sz="2000">
          <a:solidFill>
            <a:schemeClr val="tx1"/>
          </a:solidFill>
          <a:latin typeface="+mn-lt"/>
          <a:ea typeface="ＭＳ Ｐゴシック" pitchFamily="-106" charset="-128"/>
        </a:defRPr>
      </a:lvl8pPr>
      <a:lvl9pPr marL="3886200" indent="-228600" algn="l" rtl="0" eaLnBrk="1" fontAlgn="base" hangingPunct="1">
        <a:lnSpc>
          <a:spcPct val="85000"/>
        </a:lnSpc>
        <a:spcBef>
          <a:spcPct val="20000"/>
        </a:spcBef>
        <a:spcAft>
          <a:spcPct val="0"/>
        </a:spcAft>
        <a:buClr>
          <a:schemeClr val="accent1"/>
        </a:buClr>
        <a:buSzPct val="110000"/>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63639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18" r:id="rId39"/>
    <p:sldLayoutId id="2147483719" r:id="rId40"/>
    <p:sldLayoutId id="2147483720" r:id="rId41"/>
    <p:sldLayoutId id="2147483721" r:id="rId42"/>
    <p:sldLayoutId id="2147483722" r:id="rId43"/>
    <p:sldLayoutId id="2147483723" r:id="rId44"/>
    <p:sldLayoutId id="2147483724" r:id="rId45"/>
    <p:sldLayoutId id="2147483725" r:id="rId46"/>
    <p:sldLayoutId id="2147483726" r:id="rId47"/>
    <p:sldLayoutId id="2147483727" r:id="rId48"/>
    <p:sldLayoutId id="2147483728" r:id="rId49"/>
    <p:sldLayoutId id="2147483729" r:id="rId50"/>
    <p:sldLayoutId id="2147483730" r:id="rId51"/>
    <p:sldLayoutId id="2147483731" r:id="rId52"/>
    <p:sldLayoutId id="2147483732" r:id="rId53"/>
    <p:sldLayoutId id="2147483733" r:id="rId54"/>
    <p:sldLayoutId id="2147483734" r:id="rId55"/>
    <p:sldLayoutId id="2147483735" r:id="rId56"/>
    <p:sldLayoutId id="2147483736" r:id="rId57"/>
    <p:sldLayoutId id="2147483737" r:id="rId58"/>
    <p:sldLayoutId id="2147483738" r:id="rId59"/>
    <p:sldLayoutId id="2147483739" r:id="rId60"/>
    <p:sldLayoutId id="2147483740" r:id="rId61"/>
    <p:sldLayoutId id="2147483741" r:id="rId62"/>
    <p:sldLayoutId id="2147483742" r:id="rId63"/>
    <p:sldLayoutId id="2147483743" r:id="rId64"/>
    <p:sldLayoutId id="2147483744" r:id="rId65"/>
    <p:sldLayoutId id="2147483745" r:id="rId66"/>
    <p:sldLayoutId id="2147483746" r:id="rId67"/>
    <p:sldLayoutId id="2147483747" r:id="rId68"/>
    <p:sldLayoutId id="2147483748" r:id="rId69"/>
    <p:sldLayoutId id="2147483749" r:id="rId70"/>
    <p:sldLayoutId id="2147483750" r:id="rId71"/>
    <p:sldLayoutId id="2147483751" r:id="rId72"/>
    <p:sldLayoutId id="2147483752" r:id="rId73"/>
    <p:sldLayoutId id="2147483753" r:id="rId74"/>
    <p:sldLayoutId id="2147483754" r:id="rId75"/>
    <p:sldLayoutId id="2147483755" r:id="rId76"/>
    <p:sldLayoutId id="2147483756" r:id="rId77"/>
    <p:sldLayoutId id="2147483757" r:id="rId78"/>
    <p:sldLayoutId id="2147483758" r:id="rId79"/>
    <p:sldLayoutId id="2147483759" r:id="rId80"/>
    <p:sldLayoutId id="2147483760" r:id="rId81"/>
    <p:sldLayoutId id="2147483761" r:id="rId82"/>
    <p:sldLayoutId id="2147483762" r:id="rId83"/>
    <p:sldLayoutId id="2147483763" r:id="rId84"/>
    <p:sldLayoutId id="2147483764" r:id="rId85"/>
    <p:sldLayoutId id="2147483765" r:id="rId86"/>
    <p:sldLayoutId id="2147483766" r:id="rId87"/>
    <p:sldLayoutId id="2147483767" r:id="rId88"/>
    <p:sldLayoutId id="2147483768" r:id="rId89"/>
    <p:sldLayoutId id="2147483769" r:id="rId90"/>
    <p:sldLayoutId id="2147483770" r:id="rId91"/>
    <p:sldLayoutId id="2147483771" r:id="rId92"/>
    <p:sldLayoutId id="2147483772" r:id="rId93"/>
    <p:sldLayoutId id="2147483773" r:id="rId94"/>
    <p:sldLayoutId id="2147483774" r:id="rId95"/>
    <p:sldLayoutId id="2147483775" r:id="rId96"/>
    <p:sldLayoutId id="2147483776" r:id="rId97"/>
    <p:sldLayoutId id="2147483777" r:id="rId98"/>
    <p:sldLayoutId id="2147483778" r:id="rId99"/>
    <p:sldLayoutId id="2147483779" r:id="rId100"/>
    <p:sldLayoutId id="2147483780" r:id="rId101"/>
    <p:sldLayoutId id="2147483781" r:id="rId102"/>
    <p:sldLayoutId id="2147483782" r:id="rId103"/>
    <p:sldLayoutId id="2147483783" r:id="rId104"/>
    <p:sldLayoutId id="2147483784" r:id="rId105"/>
    <p:sldLayoutId id="2147483785" r:id="rId106"/>
    <p:sldLayoutId id="2147483786" r:id="rId107"/>
    <p:sldLayoutId id="2147483787" r:id="rId108"/>
    <p:sldLayoutId id="2147483788" r:id="rId109"/>
    <p:sldLayoutId id="2147483789" r:id="rId110"/>
    <p:sldLayoutId id="2147483790" r:id="rId111"/>
    <p:sldLayoutId id="2147483791" r:id="rId112"/>
    <p:sldLayoutId id="2147483792" r:id="rId113"/>
    <p:sldLayoutId id="2147483793" r:id="rId114"/>
    <p:sldLayoutId id="2147483794" r:id="rId115"/>
    <p:sldLayoutId id="2147483795" r:id="rId116"/>
    <p:sldLayoutId id="2147483796" r:id="rId117"/>
    <p:sldLayoutId id="2147483797" r:id="rId118"/>
    <p:sldLayoutId id="2147483798" r:id="rId119"/>
    <p:sldLayoutId id="2147483799" r:id="rId120"/>
  </p:sldLayoutIdLst>
  <p:hf sldNum="0" hdr="0" dt="0"/>
  <p:txStyles>
    <p:titleStyle>
      <a:lvl1pPr algn="l" defTabSz="457200" rtl="0" eaLnBrk="0" fontAlgn="base" hangingPunct="0">
        <a:lnSpc>
          <a:spcPct val="85000"/>
        </a:lnSpc>
        <a:spcBef>
          <a:spcPct val="0"/>
        </a:spcBef>
        <a:spcAft>
          <a:spcPct val="0"/>
        </a:spcAft>
        <a:defRPr sz="3600" kern="1200">
          <a:solidFill>
            <a:srgbClr val="400080"/>
          </a:solidFill>
          <a:latin typeface="+mj-lt"/>
          <a:ea typeface="ＭＳ Ｐゴシック" charset="-128"/>
          <a:cs typeface="ＭＳ Ｐゴシック" charset="-128"/>
        </a:defRPr>
      </a:lvl1pPr>
      <a:lvl2pPr algn="l" defTabSz="457200" rtl="0" eaLnBrk="0" fontAlgn="base" hangingPunct="0">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2pPr>
      <a:lvl3pPr algn="l" defTabSz="457200" rtl="0" eaLnBrk="0" fontAlgn="base" hangingPunct="0">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3pPr>
      <a:lvl4pPr algn="l" defTabSz="457200" rtl="0" eaLnBrk="0" fontAlgn="base" hangingPunct="0">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4pPr>
      <a:lvl5pPr algn="l" defTabSz="457200" rtl="0" eaLnBrk="0" fontAlgn="base" hangingPunct="0">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lnSpc>
          <a:spcPct val="85000"/>
        </a:lnSpc>
        <a:spcBef>
          <a:spcPct val="20000"/>
        </a:spcBef>
        <a:spcAft>
          <a:spcPct val="0"/>
        </a:spcAft>
        <a:buClr>
          <a:schemeClr val="accent2"/>
        </a:buClr>
        <a:buSzPct val="90000"/>
        <a:buFont typeface="Lucida Grande" charset="0"/>
        <a:buChar char="▼"/>
        <a:defRPr lang="en-US" sz="2400" kern="1200" dirty="0">
          <a:solidFill>
            <a:srgbClr val="000090"/>
          </a:solidFill>
          <a:latin typeface="+mn-lt"/>
          <a:ea typeface="ＭＳ Ｐゴシック" charset="-128"/>
          <a:cs typeface="ＭＳ Ｐゴシック" charset="-128"/>
        </a:defRPr>
      </a:lvl1pPr>
      <a:lvl2pPr marL="742950" indent="-285750" algn="l" defTabSz="457200" rtl="0" eaLnBrk="0" fontAlgn="base" hangingPunct="0">
        <a:lnSpc>
          <a:spcPct val="85000"/>
        </a:lnSpc>
        <a:spcBef>
          <a:spcPct val="20000"/>
        </a:spcBef>
        <a:spcAft>
          <a:spcPct val="0"/>
        </a:spcAft>
        <a:buClr>
          <a:schemeClr val="accent2"/>
        </a:buClr>
        <a:buSzPct val="90000"/>
        <a:buFont typeface="Wingdings" charset="0"/>
        <a:buChar char="◼"/>
        <a:defRPr sz="2400" kern="1200">
          <a:solidFill>
            <a:srgbClr val="000090"/>
          </a:solidFill>
          <a:latin typeface="+mn-lt"/>
          <a:ea typeface="ＭＳ Ｐゴシック" charset="-128"/>
          <a:cs typeface="+mn-cs"/>
        </a:defRPr>
      </a:lvl2pPr>
      <a:lvl3pPr marL="1143000" indent="-228600" algn="l" defTabSz="457200" rtl="0" eaLnBrk="0" fontAlgn="base" hangingPunct="0">
        <a:lnSpc>
          <a:spcPct val="85000"/>
        </a:lnSpc>
        <a:spcBef>
          <a:spcPct val="20000"/>
        </a:spcBef>
        <a:spcAft>
          <a:spcPct val="0"/>
        </a:spcAft>
        <a:buClr>
          <a:schemeClr val="accent2"/>
        </a:buClr>
        <a:buSzPct val="90000"/>
        <a:buFont typeface="Wingdings" charset="0"/>
        <a:buChar char="u"/>
        <a:defRPr sz="2400" kern="1200">
          <a:solidFill>
            <a:srgbClr val="000090"/>
          </a:solidFill>
          <a:latin typeface="+mn-lt"/>
          <a:ea typeface="ＭＳ Ｐゴシック" charset="0"/>
          <a:cs typeface="Geneva" pitchFamily="80" charset="-128"/>
        </a:defRPr>
      </a:lvl3pPr>
      <a:lvl4pPr marL="1600200" indent="-228600" algn="l" defTabSz="457200" rtl="0" eaLnBrk="0" fontAlgn="base" hangingPunct="0">
        <a:lnSpc>
          <a:spcPct val="85000"/>
        </a:lnSpc>
        <a:spcBef>
          <a:spcPct val="20000"/>
        </a:spcBef>
        <a:spcAft>
          <a:spcPct val="0"/>
        </a:spcAft>
        <a:buClr>
          <a:schemeClr val="accent2"/>
        </a:buClr>
        <a:buSzPct val="115000"/>
        <a:buFont typeface="Lucida Grande" charset="0"/>
        <a:buChar char="●"/>
        <a:defRPr sz="2400" kern="1200">
          <a:solidFill>
            <a:srgbClr val="000090"/>
          </a:solidFill>
          <a:latin typeface="+mn-lt"/>
          <a:ea typeface="Geneva" pitchFamily="80" charset="-128"/>
          <a:cs typeface="Geneva" charset="0"/>
        </a:defRPr>
      </a:lvl4pPr>
      <a:lvl5pPr marL="2057400" indent="-228600" algn="l" defTabSz="457200" rtl="0" eaLnBrk="0" fontAlgn="base" hangingPunct="0">
        <a:lnSpc>
          <a:spcPct val="85000"/>
        </a:lnSpc>
        <a:spcBef>
          <a:spcPct val="20000"/>
        </a:spcBef>
        <a:spcAft>
          <a:spcPct val="0"/>
        </a:spcAft>
        <a:buClr>
          <a:schemeClr val="accent2"/>
        </a:buClr>
        <a:buSzPct val="75000"/>
        <a:buFont typeface="Wingdings" charset="0"/>
        <a:buChar char=""/>
        <a:defRPr sz="2400" kern="1200">
          <a:solidFill>
            <a:srgbClr val="000090"/>
          </a:solidFill>
          <a:latin typeface="+mn-lt"/>
          <a:ea typeface="ＭＳ Ｐゴシック"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pfacnetwork.ipfcc.org/main/summary" TargetMode="External"/><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hyperlink" Target="https://www.youtube.com/watch?v=Og4BGyZr_Nk" TargetMode="External"/><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www.getitglossary.org" TargetMode="External"/><Relationship Id="rId4" Type="http://schemas.openxmlformats.org/officeDocument/2006/relationships/hyperlink" Target="https://www.youtube.com/watch?v=07v53fCRzOQ" TargetMode="External"/><Relationship Id="rId5" Type="http://schemas.openxmlformats.org/officeDocument/2006/relationships/image" Target="../media/image15.gif"/><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SHRZId4lMBs&amp;feature=em-share_video_user" TargetMode="External"/><Relationship Id="rId4" Type="http://schemas.openxmlformats.org/officeDocument/2006/relationships/hyperlink" Target="https://www.youtube.com/watch?v=SHRZId4lMBs&amp;authuser=0" TargetMode="External"/><Relationship Id="rId5" Type="http://schemas.openxmlformats.org/officeDocument/2006/relationships/hyperlink" Target="https://www.youtube.com/watch?v=Jjmaaq5-9k0https://www.youtube.com/watch?v=Jjmaaq5-9k0" TargetMode="External"/><Relationship Id="rId6" Type="http://schemas.openxmlformats.org/officeDocument/2006/relationships/image" Target="../media/image9.tiff"/><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2024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Why Engage </a:t>
            </a:r>
            <a:r>
              <a:rPr lang="en-US" dirty="0"/>
              <a:t>P</a:t>
            </a:r>
            <a:r>
              <a:rPr lang="en-US" dirty="0" smtClean="0"/>
              <a:t>atients and Family Members in Research?</a:t>
            </a:r>
            <a:endParaRPr lang="en-US" dirty="0"/>
          </a:p>
        </p:txBody>
      </p:sp>
      <p:sp>
        <p:nvSpPr>
          <p:cNvPr id="3" name="Content Placeholder 2"/>
          <p:cNvSpPr>
            <a:spLocks noGrp="1"/>
          </p:cNvSpPr>
          <p:nvPr>
            <p:ph idx="1"/>
          </p:nvPr>
        </p:nvSpPr>
        <p:spPr>
          <a:xfrm>
            <a:off x="533400" y="1600200"/>
            <a:ext cx="7467600" cy="4800600"/>
          </a:xfrm>
        </p:spPr>
        <p:txBody>
          <a:bodyPr>
            <a:normAutofit/>
          </a:bodyPr>
          <a:lstStyle/>
          <a:p>
            <a:pPr>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sz="2800" dirty="0" smtClean="0"/>
              <a:t>You make decisions about your health and health care all the time.</a:t>
            </a:r>
          </a:p>
          <a:p>
            <a:pPr>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sz="2800" dirty="0" smtClean="0"/>
              <a:t>You know what is right for you.</a:t>
            </a:r>
          </a:p>
          <a:p>
            <a:pPr>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sz="2800" dirty="0" smtClean="0"/>
              <a:t>You know what you want to accomplish with </a:t>
            </a:r>
            <a:r>
              <a:rPr lang="en-US" sz="2800" dirty="0"/>
              <a:t>y</a:t>
            </a:r>
            <a:r>
              <a:rPr lang="en-US" sz="2800" dirty="0" smtClean="0"/>
              <a:t>our life.</a:t>
            </a:r>
          </a:p>
          <a:p>
            <a:pPr>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sz="2800" dirty="0" smtClean="0"/>
              <a:t>You recognize that health care is only one part of life.</a:t>
            </a:r>
          </a:p>
          <a:p>
            <a:pPr>
              <a:lnSpc>
                <a:spcPct val="100000"/>
              </a:lnSpc>
              <a:spcBef>
                <a:spcPts val="0"/>
              </a:spcBef>
              <a:spcAft>
                <a:spcPts val="600"/>
              </a:spcAft>
              <a:buClr>
                <a:schemeClr val="accent6">
                  <a:lumMod val="60000"/>
                  <a:lumOff val="40000"/>
                </a:schemeClr>
              </a:buClr>
              <a:buFont typeface="Arial" panose="020B0604020202020204" pitchFamily="34" charset="0"/>
              <a:buChar char="•"/>
            </a:pPr>
            <a:r>
              <a:rPr lang="en-US" sz="2800" dirty="0" smtClean="0"/>
              <a:t>You want to improve health and wellness for others.</a:t>
            </a:r>
          </a:p>
        </p:txBody>
      </p:sp>
      <p:sp>
        <p:nvSpPr>
          <p:cNvPr id="4" name="Line 4"/>
          <p:cNvSpPr>
            <a:spLocks noChangeShapeType="1"/>
          </p:cNvSpPr>
          <p:nvPr/>
        </p:nvSpPr>
        <p:spPr bwMode="auto">
          <a:xfrm>
            <a:off x="533400" y="1371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071843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Patient</a:t>
            </a:r>
            <a:r>
              <a:rPr lang="en-US" dirty="0"/>
              <a:t> </a:t>
            </a:r>
            <a:r>
              <a:rPr lang="en-US" dirty="0" smtClean="0"/>
              <a:t>and Family Advisors - </a:t>
            </a:r>
            <a:br>
              <a:rPr lang="en-US" dirty="0" smtClean="0"/>
            </a:br>
            <a:r>
              <a:rPr lang="en-US" dirty="0" smtClean="0"/>
              <a:t>Contributions to Research</a:t>
            </a:r>
            <a:endParaRPr lang="en-US" dirty="0"/>
          </a:p>
        </p:txBody>
      </p:sp>
      <p:sp>
        <p:nvSpPr>
          <p:cNvPr id="3" name="Content Placeholder 2"/>
          <p:cNvSpPr>
            <a:spLocks noGrp="1"/>
          </p:cNvSpPr>
          <p:nvPr>
            <p:ph idx="1"/>
          </p:nvPr>
        </p:nvSpPr>
        <p:spPr>
          <a:xfrm>
            <a:off x="381000" y="1524000"/>
            <a:ext cx="5105400" cy="5410200"/>
          </a:xfrm>
        </p:spPr>
        <p:txBody>
          <a:bodyPr>
            <a:normAutofit fontScale="70000" lnSpcReduction="20000"/>
          </a:bodyPr>
          <a:lstStyle/>
          <a:p>
            <a:pPr>
              <a:lnSpc>
                <a:spcPct val="120000"/>
              </a:lnSpc>
              <a:spcBef>
                <a:spcPts val="600"/>
              </a:spcBef>
              <a:spcAft>
                <a:spcPts val="0"/>
              </a:spcAft>
              <a:buClr>
                <a:schemeClr val="accent6">
                  <a:lumMod val="60000"/>
                  <a:lumOff val="40000"/>
                </a:schemeClr>
              </a:buClr>
              <a:buFont typeface="Arial"/>
              <a:buChar char="•"/>
            </a:pPr>
            <a:r>
              <a:rPr lang="en-US" sz="3200" dirty="0" smtClean="0"/>
              <a:t>Bring real-world experience, wisdom, and passion.</a:t>
            </a:r>
          </a:p>
          <a:p>
            <a:pPr>
              <a:lnSpc>
                <a:spcPct val="120000"/>
              </a:lnSpc>
              <a:spcBef>
                <a:spcPts val="600"/>
              </a:spcBef>
              <a:spcAft>
                <a:spcPts val="0"/>
              </a:spcAft>
              <a:buClr>
                <a:schemeClr val="accent6">
                  <a:lumMod val="60000"/>
                  <a:lumOff val="40000"/>
                </a:schemeClr>
              </a:buClr>
              <a:buFont typeface="Arial" panose="020B0604020202020204" pitchFamily="34" charset="0"/>
              <a:buChar char="•"/>
            </a:pPr>
            <a:r>
              <a:rPr lang="en-US" sz="3200" dirty="0" smtClean="0"/>
              <a:t>Create trust and relationships between researcher/institution and patient/community groups.</a:t>
            </a:r>
          </a:p>
          <a:p>
            <a:pPr>
              <a:lnSpc>
                <a:spcPct val="120000"/>
              </a:lnSpc>
              <a:spcBef>
                <a:spcPts val="600"/>
              </a:spcBef>
              <a:spcAft>
                <a:spcPts val="0"/>
              </a:spcAft>
              <a:buClr>
                <a:schemeClr val="accent6">
                  <a:lumMod val="60000"/>
                  <a:lumOff val="40000"/>
                </a:schemeClr>
              </a:buClr>
              <a:buFont typeface="Arial" panose="020B0604020202020204" pitchFamily="34" charset="0"/>
              <a:buChar char="•"/>
            </a:pPr>
            <a:r>
              <a:rPr lang="en-US" sz="3200" dirty="0"/>
              <a:t>Better utilization of resources </a:t>
            </a:r>
            <a:r>
              <a:rPr lang="en-US" sz="3200" dirty="0" smtClean="0"/>
              <a:t>with </a:t>
            </a:r>
            <a:r>
              <a:rPr lang="en-US" sz="3200" dirty="0"/>
              <a:t>“first time </a:t>
            </a:r>
            <a:r>
              <a:rPr lang="en-US" sz="3200" dirty="0" smtClean="0"/>
              <a:t>quality.”</a:t>
            </a:r>
          </a:p>
          <a:p>
            <a:pPr>
              <a:lnSpc>
                <a:spcPct val="120000"/>
              </a:lnSpc>
              <a:spcBef>
                <a:spcPts val="600"/>
              </a:spcBef>
              <a:spcAft>
                <a:spcPts val="0"/>
              </a:spcAft>
              <a:buClr>
                <a:schemeClr val="accent6">
                  <a:lumMod val="60000"/>
                  <a:lumOff val="40000"/>
                </a:schemeClr>
              </a:buClr>
              <a:buFont typeface="Arial" panose="020B0604020202020204" pitchFamily="34" charset="0"/>
              <a:buChar char="•"/>
            </a:pPr>
            <a:r>
              <a:rPr lang="en-US" sz="3200" dirty="0" smtClean="0"/>
              <a:t>Better communication and information dissemination.</a:t>
            </a:r>
          </a:p>
          <a:p>
            <a:pPr>
              <a:lnSpc>
                <a:spcPct val="120000"/>
              </a:lnSpc>
              <a:spcBef>
                <a:spcPts val="600"/>
              </a:spcBef>
              <a:spcAft>
                <a:spcPts val="0"/>
              </a:spcAft>
              <a:buClr>
                <a:schemeClr val="accent6">
                  <a:lumMod val="60000"/>
                  <a:lumOff val="40000"/>
                </a:schemeClr>
              </a:buClr>
              <a:buFont typeface="Arial" panose="020B0604020202020204" pitchFamily="34" charset="0"/>
              <a:buChar char="•"/>
            </a:pPr>
            <a:r>
              <a:rPr lang="en-US" sz="3200" dirty="0"/>
              <a:t>More relevant and rewarding research </a:t>
            </a:r>
            <a:r>
              <a:rPr lang="en-US" sz="3200" dirty="0" smtClean="0"/>
              <a:t>–  </a:t>
            </a:r>
            <a:r>
              <a:rPr lang="en-US" sz="3200" dirty="0"/>
              <a:t>results are meaningful to the end-</a:t>
            </a:r>
            <a:r>
              <a:rPr lang="en-US" sz="3200" dirty="0" smtClean="0"/>
              <a:t>user.</a:t>
            </a:r>
          </a:p>
          <a:p>
            <a:pPr>
              <a:lnSpc>
                <a:spcPct val="120000"/>
              </a:lnSpc>
              <a:spcBef>
                <a:spcPts val="600"/>
              </a:spcBef>
              <a:spcAft>
                <a:spcPts val="0"/>
              </a:spcAft>
              <a:buClr>
                <a:schemeClr val="accent6">
                  <a:lumMod val="60000"/>
                  <a:lumOff val="40000"/>
                </a:schemeClr>
              </a:buClr>
              <a:buFont typeface="Arial" panose="020B0604020202020204" pitchFamily="34" charset="0"/>
              <a:buChar char="•"/>
            </a:pPr>
            <a:r>
              <a:rPr lang="en-US" sz="3200" b="1" dirty="0"/>
              <a:t>Share what </a:t>
            </a:r>
            <a:r>
              <a:rPr lang="en-US" sz="3200" b="1" dirty="0" smtClean="0"/>
              <a:t>feels right and what matters.</a:t>
            </a:r>
            <a:endParaRPr lang="en-US" sz="3200" b="1" dirty="0"/>
          </a:p>
          <a:p>
            <a:pPr>
              <a:lnSpc>
                <a:spcPct val="100000"/>
              </a:lnSpc>
              <a:spcBef>
                <a:spcPts val="0"/>
              </a:spcBef>
              <a:spcAft>
                <a:spcPts val="600"/>
              </a:spcAft>
              <a:buClr>
                <a:schemeClr val="accent6">
                  <a:lumMod val="60000"/>
                  <a:lumOff val="40000"/>
                </a:schemeClr>
              </a:buClr>
              <a:buFont typeface="Arial" panose="020B0604020202020204" pitchFamily="34" charset="0"/>
              <a:buChar char="•"/>
            </a:pPr>
            <a:endParaRPr lang="en-US" sz="2400" dirty="0"/>
          </a:p>
          <a:p>
            <a:pPr>
              <a:lnSpc>
                <a:spcPct val="100000"/>
              </a:lnSpc>
              <a:spcBef>
                <a:spcPts val="0"/>
              </a:spcBef>
              <a:spcAft>
                <a:spcPts val="600"/>
              </a:spcAft>
              <a:buClr>
                <a:schemeClr val="accent6">
                  <a:lumMod val="60000"/>
                  <a:lumOff val="40000"/>
                </a:schemeClr>
              </a:buClr>
              <a:buFont typeface="Arial" panose="020B0604020202020204" pitchFamily="34" charset="0"/>
              <a:buChar char="•"/>
            </a:pPr>
            <a:endParaRPr lang="en-US" sz="2400" dirty="0"/>
          </a:p>
          <a:p>
            <a:pPr>
              <a:lnSpc>
                <a:spcPct val="100000"/>
              </a:lnSpc>
              <a:spcBef>
                <a:spcPts val="0"/>
              </a:spcBef>
              <a:spcAft>
                <a:spcPts val="600"/>
              </a:spcAft>
              <a:buClr>
                <a:schemeClr val="accent6">
                  <a:lumMod val="60000"/>
                  <a:lumOff val="40000"/>
                </a:schemeClr>
              </a:buClr>
              <a:buFont typeface="Arial" panose="020B0604020202020204" pitchFamily="34" charset="0"/>
              <a:buChar char="•"/>
            </a:pPr>
            <a:endParaRPr lang="en-US" sz="2400" dirty="0" smtClean="0"/>
          </a:p>
          <a:p>
            <a:pPr>
              <a:lnSpc>
                <a:spcPct val="100000"/>
              </a:lnSpc>
              <a:spcBef>
                <a:spcPts val="0"/>
              </a:spcBef>
              <a:spcAft>
                <a:spcPts val="600"/>
              </a:spcAft>
              <a:buClr>
                <a:schemeClr val="accent6">
                  <a:lumMod val="60000"/>
                  <a:lumOff val="40000"/>
                </a:schemeClr>
              </a:buClr>
              <a:buFont typeface="Arial" panose="020B0604020202020204" pitchFamily="34" charset="0"/>
              <a:buChar char="•"/>
            </a:pPr>
            <a:endParaRPr lang="en-US" sz="2400" dirty="0" smtClean="0"/>
          </a:p>
          <a:p>
            <a:pPr>
              <a:lnSpc>
                <a:spcPct val="100000"/>
              </a:lnSpc>
              <a:spcBef>
                <a:spcPts val="0"/>
              </a:spcBef>
              <a:spcAft>
                <a:spcPts val="600"/>
              </a:spcAft>
              <a:buClr>
                <a:schemeClr val="accent6">
                  <a:lumMod val="60000"/>
                  <a:lumOff val="40000"/>
                </a:schemeClr>
              </a:buClr>
              <a:buFont typeface="Arial" panose="020B0604020202020204" pitchFamily="34" charset="0"/>
              <a:buChar char="•"/>
            </a:pPr>
            <a:endParaRPr lang="en-US" sz="2400" dirty="0"/>
          </a:p>
          <a:p>
            <a:pPr>
              <a:lnSpc>
                <a:spcPct val="100000"/>
              </a:lnSpc>
              <a:spcBef>
                <a:spcPts val="0"/>
              </a:spcBef>
              <a:spcAft>
                <a:spcPts val="600"/>
              </a:spcAft>
              <a:buClr>
                <a:schemeClr val="accent6">
                  <a:lumMod val="60000"/>
                  <a:lumOff val="40000"/>
                </a:schemeClr>
              </a:buClr>
              <a:buFont typeface="Arial" panose="020B0604020202020204" pitchFamily="34" charset="0"/>
              <a:buChar char="•"/>
            </a:pPr>
            <a:endParaRPr lang="en-US" sz="2400" dirty="0" smtClean="0"/>
          </a:p>
        </p:txBody>
      </p:sp>
      <p:sp>
        <p:nvSpPr>
          <p:cNvPr id="4" name="Line 4"/>
          <p:cNvSpPr>
            <a:spLocks noChangeShapeType="1"/>
          </p:cNvSpPr>
          <p:nvPr/>
        </p:nvSpPr>
        <p:spPr bwMode="auto">
          <a:xfrm>
            <a:off x="533400" y="1371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4" descr="C:\Users\ceclee\AppData\Local\Microsoft\Windows\Temporary Internet Files\Content.IE5\YXQAKGI2\MP90040965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743200"/>
            <a:ext cx="3307541" cy="2206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075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10400" cy="1143000"/>
          </a:xfrm>
        </p:spPr>
        <p:txBody>
          <a:bodyPr/>
          <a:lstStyle/>
          <a:p>
            <a:r>
              <a:rPr lang="en-US" dirty="0" smtClean="0"/>
              <a:t>How Can Patient and Family Advisors Be Engaged?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82594883"/>
              </p:ext>
            </p:extLst>
          </p:nvPr>
        </p:nvGraphicFramePr>
        <p:xfrm>
          <a:off x="457200" y="16462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p:cNvSpPr/>
          <p:nvPr/>
        </p:nvSpPr>
        <p:spPr>
          <a:xfrm>
            <a:off x="6934200" y="3048000"/>
            <a:ext cx="1524000" cy="28956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934200" y="2928878"/>
            <a:ext cx="1524000" cy="3093154"/>
          </a:xfrm>
          <a:prstGeom prst="rect">
            <a:avLst/>
          </a:prstGeom>
          <a:noFill/>
        </p:spPr>
        <p:txBody>
          <a:bodyPr wrap="square" rtlCol="0">
            <a:spAutoFit/>
          </a:bodyPr>
          <a:lstStyle/>
          <a:p>
            <a:pPr algn="ctr">
              <a:spcBef>
                <a:spcPts val="600"/>
              </a:spcBef>
            </a:pPr>
            <a:endParaRPr lang="en-US" sz="1700" b="1" dirty="0" smtClean="0">
              <a:solidFill>
                <a:schemeClr val="bg1"/>
              </a:solidFill>
            </a:endParaRPr>
          </a:p>
          <a:p>
            <a:pPr algn="ctr">
              <a:spcBef>
                <a:spcPts val="600"/>
              </a:spcBef>
            </a:pPr>
            <a:r>
              <a:rPr lang="en-US" sz="1700" b="1" dirty="0" smtClean="0">
                <a:solidFill>
                  <a:schemeClr val="bg1"/>
                </a:solidFill>
              </a:rPr>
              <a:t>Encouraging independent initiatives</a:t>
            </a:r>
          </a:p>
          <a:p>
            <a:pPr algn="ctr">
              <a:spcBef>
                <a:spcPts val="600"/>
              </a:spcBef>
            </a:pPr>
            <a:endParaRPr lang="en-US" sz="1000" b="1" u="sng" dirty="0" smtClean="0">
              <a:solidFill>
                <a:schemeClr val="bg1"/>
              </a:solidFill>
            </a:endParaRPr>
          </a:p>
          <a:p>
            <a:pPr algn="ctr">
              <a:spcBef>
                <a:spcPts val="600"/>
              </a:spcBef>
            </a:pPr>
            <a:r>
              <a:rPr lang="en-US" sz="1700" dirty="0" smtClean="0">
                <a:solidFill>
                  <a:schemeClr val="bg1"/>
                </a:solidFill>
              </a:rPr>
              <a:t>Leading to patient-caregiver-community- generated research</a:t>
            </a:r>
            <a:endParaRPr lang="en-US" sz="1700" dirty="0">
              <a:solidFill>
                <a:schemeClr val="bg1"/>
              </a:solidFill>
            </a:endParaRPr>
          </a:p>
        </p:txBody>
      </p:sp>
      <p:sp>
        <p:nvSpPr>
          <p:cNvPr id="6" name="Line 4"/>
          <p:cNvSpPr>
            <a:spLocks noChangeShapeType="1"/>
          </p:cNvSpPr>
          <p:nvPr/>
        </p:nvSpPr>
        <p:spPr bwMode="auto">
          <a:xfrm>
            <a:off x="609600" y="1371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TextBox 2"/>
          <p:cNvSpPr txBox="1"/>
          <p:nvPr/>
        </p:nvSpPr>
        <p:spPr>
          <a:xfrm>
            <a:off x="3124200" y="6324600"/>
            <a:ext cx="3095995" cy="369332"/>
          </a:xfrm>
          <a:prstGeom prst="rect">
            <a:avLst/>
          </a:prstGeom>
          <a:noFill/>
        </p:spPr>
        <p:txBody>
          <a:bodyPr wrap="none" rtlCol="0">
            <a:spAutoFit/>
          </a:bodyPr>
          <a:lstStyle/>
          <a:p>
            <a:r>
              <a:rPr lang="en-US" b="1" dirty="0">
                <a:solidFill>
                  <a:srgbClr val="000090"/>
                </a:solidFill>
              </a:rPr>
              <a:t>PCORI Engagement Model </a:t>
            </a:r>
          </a:p>
        </p:txBody>
      </p:sp>
    </p:spTree>
    <p:extLst>
      <p:ext uri="{BB962C8B-B14F-4D97-AF65-F5344CB8AC3E}">
        <p14:creationId xmlns:p14="http://schemas.microsoft.com/office/powerpoint/2010/main" val="32355159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Not Power Shift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986389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02609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52800"/>
            <a:ext cx="7772400" cy="1362075"/>
          </a:xfrm>
        </p:spPr>
        <p:txBody>
          <a:bodyPr/>
          <a:lstStyle/>
          <a:p>
            <a:pPr algn="r"/>
            <a:r>
              <a:rPr lang="en-US" dirty="0" smtClean="0"/>
              <a:t>PFAC and Advisor Engagement through the stages of research</a:t>
            </a:r>
            <a:endParaRPr lang="en-US" dirty="0"/>
          </a:p>
        </p:txBody>
      </p:sp>
      <p:sp>
        <p:nvSpPr>
          <p:cNvPr id="4" name="Line 4"/>
          <p:cNvSpPr>
            <a:spLocks noChangeShapeType="1"/>
          </p:cNvSpPr>
          <p:nvPr/>
        </p:nvSpPr>
        <p:spPr bwMode="auto">
          <a:xfrm>
            <a:off x="685800" y="2971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756461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Rounded Rectangular Callout 1"/>
          <p:cNvSpPr/>
          <p:nvPr/>
        </p:nvSpPr>
        <p:spPr bwMode="auto">
          <a:xfrm>
            <a:off x="1066800" y="1828800"/>
            <a:ext cx="7315200" cy="3352800"/>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1200"/>
              </a:spcBef>
            </a:pPr>
            <a:r>
              <a:rPr lang="en-US" sz="2400" i="1" dirty="0">
                <a:solidFill>
                  <a:srgbClr val="FFFFFF"/>
                </a:solidFill>
              </a:rPr>
              <a:t>“At first, I had a negative feeling about research. I felt intimidated and asked myself, ‘what can I contribute?’ …</a:t>
            </a:r>
          </a:p>
          <a:p>
            <a:pPr>
              <a:spcBef>
                <a:spcPts val="1200"/>
              </a:spcBef>
              <a:spcAft>
                <a:spcPts val="600"/>
              </a:spcAft>
            </a:pPr>
            <a:r>
              <a:rPr lang="en-US" sz="2400" i="1" dirty="0">
                <a:solidFill>
                  <a:srgbClr val="FFFFFF"/>
                </a:solidFill>
              </a:rPr>
              <a:t>Now I realize that you do not have to be a scientist to contribute to good science.”</a:t>
            </a:r>
          </a:p>
          <a:p>
            <a:pPr algn="r">
              <a:spcBef>
                <a:spcPts val="1200"/>
              </a:spcBef>
              <a:spcAft>
                <a:spcPts val="600"/>
              </a:spcAft>
            </a:pPr>
            <a:r>
              <a:rPr lang="en-US" sz="2400" i="1" dirty="0">
                <a:solidFill>
                  <a:srgbClr val="FFFFFF"/>
                </a:solidFill>
              </a:rPr>
              <a:t>				</a:t>
            </a:r>
            <a:r>
              <a:rPr lang="en-US" sz="2400" i="1" dirty="0" smtClean="0">
                <a:solidFill>
                  <a:srgbClr val="FFFFFF"/>
                </a:solidFill>
              </a:rPr>
              <a:t>~ Patient </a:t>
            </a:r>
            <a:r>
              <a:rPr lang="en-US" sz="2400" i="1" dirty="0">
                <a:solidFill>
                  <a:srgbClr val="FFFFFF"/>
                </a:solidFill>
              </a:rPr>
              <a:t>Advisor</a:t>
            </a:r>
          </a:p>
        </p:txBody>
      </p:sp>
    </p:spTree>
    <p:extLst>
      <p:ext uri="{BB962C8B-B14F-4D97-AF65-F5344CB8AC3E}">
        <p14:creationId xmlns:p14="http://schemas.microsoft.com/office/powerpoint/2010/main" val="379760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Overview </a:t>
            </a:r>
            <a:r>
              <a:rPr lang="en-US" dirty="0" smtClean="0"/>
              <a:t>Advisor and PFAC Engagement </a:t>
            </a:r>
            <a:r>
              <a:rPr lang="en-US" dirty="0"/>
              <a:t>in Research Projects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6243605"/>
              </p:ext>
            </p:extLst>
          </p:nvPr>
        </p:nvGraphicFramePr>
        <p:xfrm>
          <a:off x="0" y="1295400"/>
          <a:ext cx="9144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ine 4"/>
          <p:cNvSpPr>
            <a:spLocks noChangeShapeType="1"/>
          </p:cNvSpPr>
          <p:nvPr/>
        </p:nvSpPr>
        <p:spPr bwMode="auto">
          <a:xfrm>
            <a:off x="609600" y="11430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ounded Rectangle 5"/>
          <p:cNvSpPr/>
          <p:nvPr/>
        </p:nvSpPr>
        <p:spPr bwMode="auto">
          <a:xfrm>
            <a:off x="228600" y="1295400"/>
            <a:ext cx="2057400" cy="1752600"/>
          </a:xfrm>
          <a:prstGeom prst="roundRect">
            <a:avLst/>
          </a:prstGeom>
          <a:solidFill>
            <a:srgbClr val="6B6CD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r>
              <a:rPr lang="en-US" sz="1800" dirty="0" smtClean="0">
                <a:solidFill>
                  <a:srgbClr val="FFFFFF"/>
                </a:solidFill>
                <a:latin typeface="Arial" pitchFamily="-106" charset="0"/>
                <a:ea typeface="+mn-ea"/>
                <a:cs typeface="+mn-cs"/>
              </a:rPr>
              <a:t>Pre-Study</a:t>
            </a:r>
          </a:p>
          <a:p>
            <a:pPr defTabSz="914400" eaLnBrk="0" hangingPunct="0"/>
            <a:r>
              <a:rPr lang="en-US" sz="1800" dirty="0" smtClean="0">
                <a:solidFill>
                  <a:srgbClr val="FFFFFF"/>
                </a:solidFill>
                <a:latin typeface="Arial" pitchFamily="-106" charset="0"/>
                <a:ea typeface="+mn-ea"/>
                <a:cs typeface="+mn-cs"/>
              </a:rPr>
              <a:t>Generate ideas for research, prioritize topics for study</a:t>
            </a:r>
            <a:endParaRPr lang="en-US" sz="1800" dirty="0">
              <a:solidFill>
                <a:srgbClr val="FFFFFF"/>
              </a:solidFill>
              <a:latin typeface="Arial" pitchFamily="-106" charset="0"/>
              <a:ea typeface="+mn-ea"/>
              <a:cs typeface="+mn-cs"/>
            </a:endParaRPr>
          </a:p>
        </p:txBody>
      </p:sp>
      <p:sp>
        <p:nvSpPr>
          <p:cNvPr id="7" name="Bent Arrow 6"/>
          <p:cNvSpPr/>
          <p:nvPr/>
        </p:nvSpPr>
        <p:spPr bwMode="auto">
          <a:xfrm rot="4307836">
            <a:off x="2146774" y="1262322"/>
            <a:ext cx="813816" cy="777240"/>
          </a:xfrm>
          <a:prstGeom prst="bentArrow">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endParaRPr lang="en-US">
              <a:solidFill>
                <a:srgbClr val="330066"/>
              </a:solidFill>
              <a:latin typeface="Arial" pitchFamily="-106" charset="0"/>
              <a:ea typeface="+mn-ea"/>
              <a:cs typeface="+mn-cs"/>
            </a:endParaRPr>
          </a:p>
        </p:txBody>
      </p:sp>
    </p:spTree>
    <p:extLst>
      <p:ext uri="{BB962C8B-B14F-4D97-AF65-F5344CB8AC3E}">
        <p14:creationId xmlns:p14="http://schemas.microsoft.com/office/powerpoint/2010/main" val="40744150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924800" cy="838200"/>
          </a:xfrm>
        </p:spPr>
        <p:txBody>
          <a:bodyPr>
            <a:normAutofit/>
          </a:bodyPr>
          <a:lstStyle/>
          <a:p>
            <a:r>
              <a:rPr lang="en-US" dirty="0" smtClean="0">
                <a:solidFill>
                  <a:schemeClr val="accent5">
                    <a:lumMod val="75000"/>
                  </a:schemeClr>
                </a:solidFill>
              </a:rPr>
              <a:t>Venues for Sharing Your Voice</a:t>
            </a:r>
            <a:endParaRPr lang="en-US" dirty="0">
              <a:solidFill>
                <a:schemeClr val="accent5">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5555975"/>
              </p:ext>
            </p:extLst>
          </p:nvPr>
        </p:nvGraphicFramePr>
        <p:xfrm>
          <a:off x="2286000" y="1219200"/>
          <a:ext cx="73914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1066800" y="4343400"/>
            <a:ext cx="1744972" cy="9906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 name="Group 5"/>
          <p:cNvGrpSpPr/>
          <p:nvPr/>
        </p:nvGrpSpPr>
        <p:grpSpPr>
          <a:xfrm>
            <a:off x="1295400" y="4503740"/>
            <a:ext cx="1625758" cy="1055241"/>
            <a:chOff x="934752" y="3177887"/>
            <a:chExt cx="1656568" cy="1087081"/>
          </a:xfrm>
        </p:grpSpPr>
        <p:sp>
          <p:nvSpPr>
            <p:cNvPr id="7" name="Rounded Rectangle 6"/>
            <p:cNvSpPr/>
            <p:nvPr/>
          </p:nvSpPr>
          <p:spPr>
            <a:xfrm>
              <a:off x="934752" y="3177887"/>
              <a:ext cx="1656568" cy="105192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965562" y="3274667"/>
              <a:ext cx="1594948" cy="9903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200" kern="1200" dirty="0" smtClean="0"/>
                <a:t>Focus Groups</a:t>
              </a:r>
              <a:endParaRPr lang="en-US" sz="2200" kern="1200" dirty="0"/>
            </a:p>
          </p:txBody>
        </p:sp>
      </p:grpSp>
      <p:sp>
        <p:nvSpPr>
          <p:cNvPr id="10" name="Rounded Rectangle 9"/>
          <p:cNvSpPr/>
          <p:nvPr/>
        </p:nvSpPr>
        <p:spPr>
          <a:xfrm>
            <a:off x="2667000" y="5562600"/>
            <a:ext cx="1744972" cy="9903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1" name="Group 10"/>
          <p:cNvGrpSpPr/>
          <p:nvPr/>
        </p:nvGrpSpPr>
        <p:grpSpPr>
          <a:xfrm>
            <a:off x="2867891" y="5791201"/>
            <a:ext cx="1625758" cy="889306"/>
            <a:chOff x="934752" y="3173098"/>
            <a:chExt cx="1656568" cy="1091870"/>
          </a:xfrm>
        </p:grpSpPr>
        <p:sp>
          <p:nvSpPr>
            <p:cNvPr id="12" name="Rounded Rectangle 11"/>
            <p:cNvSpPr/>
            <p:nvPr/>
          </p:nvSpPr>
          <p:spPr>
            <a:xfrm>
              <a:off x="934752" y="3173098"/>
              <a:ext cx="1656568" cy="105192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965562" y="3274667"/>
              <a:ext cx="1594948" cy="9903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200" dirty="0" smtClean="0"/>
                <a:t>Town Halls</a:t>
              </a:r>
              <a:endParaRPr lang="en-US" sz="2200" kern="1200" dirty="0"/>
            </a:p>
          </p:txBody>
        </p:sp>
      </p:grpSp>
      <p:cxnSp>
        <p:nvCxnSpPr>
          <p:cNvPr id="16" name="Straight Connector 15"/>
          <p:cNvCxnSpPr/>
          <p:nvPr/>
        </p:nvCxnSpPr>
        <p:spPr>
          <a:xfrm>
            <a:off x="2146292" y="4114800"/>
            <a:ext cx="1697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59171" y="3962400"/>
            <a:ext cx="42569" cy="1623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33600" y="4114800"/>
            <a:ext cx="0" cy="257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953000" y="4114800"/>
            <a:ext cx="0" cy="1657832"/>
          </a:xfrm>
          <a:prstGeom prst="line">
            <a:avLst/>
          </a:prstGeom>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4724400" y="5562600"/>
            <a:ext cx="1744972" cy="9903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5029200" y="5791200"/>
            <a:ext cx="1565284" cy="806580"/>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200" kern="1200" dirty="0" smtClean="0"/>
              <a:t>PFAC</a:t>
            </a:r>
            <a:endParaRPr lang="en-US" sz="2200" kern="1200" dirty="0"/>
          </a:p>
        </p:txBody>
      </p:sp>
      <p:cxnSp>
        <p:nvCxnSpPr>
          <p:cNvPr id="20" name="Straight Connector 19"/>
          <p:cNvCxnSpPr/>
          <p:nvPr/>
        </p:nvCxnSpPr>
        <p:spPr>
          <a:xfrm flipH="1">
            <a:off x="3176808" y="2590800"/>
            <a:ext cx="1697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83735" y="2590800"/>
            <a:ext cx="0" cy="252292"/>
          </a:xfrm>
          <a:prstGeom prst="line">
            <a:avLst/>
          </a:prstGeom>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839528" y="2743200"/>
            <a:ext cx="1654944" cy="1050889"/>
          </a:xfrm>
          <a:prstGeom prst="roundRect">
            <a:avLst>
              <a:gd name="adj" fmla="val 10000"/>
            </a:avLst>
          </a:prstGeom>
          <a:solidFill>
            <a:srgbClr val="76740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32" name="Group 31"/>
          <p:cNvGrpSpPr/>
          <p:nvPr/>
        </p:nvGrpSpPr>
        <p:grpSpPr>
          <a:xfrm>
            <a:off x="2075317" y="2911511"/>
            <a:ext cx="1654944" cy="1050889"/>
            <a:chOff x="1948814" y="1708647"/>
            <a:chExt cx="1654944" cy="1050889"/>
          </a:xfrm>
        </p:grpSpPr>
        <p:sp>
          <p:nvSpPr>
            <p:cNvPr id="33" name="Rounded Rectangle 32"/>
            <p:cNvSpPr/>
            <p:nvPr/>
          </p:nvSpPr>
          <p:spPr>
            <a:xfrm>
              <a:off x="1948814" y="1708647"/>
              <a:ext cx="1654944" cy="105088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4"/>
            <p:cNvSpPr/>
            <p:nvPr/>
          </p:nvSpPr>
          <p:spPr>
            <a:xfrm>
              <a:off x="1979593" y="1739426"/>
              <a:ext cx="1593386" cy="9893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2200" kern="1200" dirty="0" smtClean="0"/>
                <a:t>Community</a:t>
              </a:r>
              <a:endParaRPr lang="en-US" sz="2200" kern="1200" dirty="0"/>
            </a:p>
          </p:txBody>
        </p:sp>
      </p:grpSp>
      <p:sp>
        <p:nvSpPr>
          <p:cNvPr id="26" name="Line 4"/>
          <p:cNvSpPr>
            <a:spLocks noChangeShapeType="1"/>
          </p:cNvSpPr>
          <p:nvPr/>
        </p:nvSpPr>
        <p:spPr bwMode="auto">
          <a:xfrm>
            <a:off x="609600" y="990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TextBox 2"/>
          <p:cNvSpPr txBox="1"/>
          <p:nvPr/>
        </p:nvSpPr>
        <p:spPr>
          <a:xfrm>
            <a:off x="2082800" y="13885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434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Primary Roles of </a:t>
            </a:r>
            <a:br>
              <a:rPr lang="en-US" dirty="0" smtClean="0"/>
            </a:br>
            <a:r>
              <a:rPr lang="en-US" dirty="0" smtClean="0"/>
              <a:t>Advisors and Community </a:t>
            </a:r>
            <a:endParaRPr lang="en-US" dirty="0"/>
          </a:p>
        </p:txBody>
      </p:sp>
      <p:sp>
        <p:nvSpPr>
          <p:cNvPr id="3" name="Content Placeholder 2"/>
          <p:cNvSpPr>
            <a:spLocks noGrp="1"/>
          </p:cNvSpPr>
          <p:nvPr>
            <p:ph idx="1"/>
          </p:nvPr>
        </p:nvSpPr>
        <p:spPr>
          <a:xfrm>
            <a:off x="609600" y="1600200"/>
            <a:ext cx="7848600" cy="4525963"/>
          </a:xfrm>
        </p:spPr>
        <p:txBody>
          <a:bodyPr/>
          <a:lstStyle/>
          <a:p>
            <a:pPr>
              <a:lnSpc>
                <a:spcPct val="100000"/>
              </a:lnSpc>
              <a:spcBef>
                <a:spcPts val="1200"/>
              </a:spcBef>
              <a:buClr>
                <a:schemeClr val="accent1"/>
              </a:buClr>
              <a:buFont typeface="Arial"/>
              <a:buChar char="•"/>
            </a:pPr>
            <a:r>
              <a:rPr lang="en-US" sz="2800" dirty="0" smtClean="0"/>
              <a:t>Attend meetings, webinars, focus groups, and town halls. </a:t>
            </a:r>
          </a:p>
          <a:p>
            <a:pPr>
              <a:lnSpc>
                <a:spcPct val="100000"/>
              </a:lnSpc>
              <a:spcBef>
                <a:spcPts val="1200"/>
              </a:spcBef>
              <a:buClr>
                <a:schemeClr val="accent1"/>
              </a:buClr>
              <a:buFont typeface="Arial"/>
              <a:buChar char="•"/>
            </a:pPr>
            <a:r>
              <a:rPr lang="en-US" sz="2800" dirty="0" smtClean="0"/>
              <a:t>Participate by: </a:t>
            </a:r>
          </a:p>
          <a:p>
            <a:pPr lvl="1">
              <a:lnSpc>
                <a:spcPct val="100000"/>
              </a:lnSpc>
              <a:spcBef>
                <a:spcPts val="1200"/>
              </a:spcBef>
              <a:buClr>
                <a:schemeClr val="accent1"/>
              </a:buClr>
              <a:buFont typeface="Courier New"/>
              <a:buChar char="o"/>
            </a:pPr>
            <a:r>
              <a:rPr lang="en-US" sz="2800" dirty="0"/>
              <a:t>S</a:t>
            </a:r>
            <a:r>
              <a:rPr lang="en-US" sz="2800" dirty="0" smtClean="0"/>
              <a:t>haring your perspective as the patient, family, community member.</a:t>
            </a:r>
          </a:p>
          <a:p>
            <a:pPr lvl="1">
              <a:lnSpc>
                <a:spcPct val="100000"/>
              </a:lnSpc>
              <a:spcBef>
                <a:spcPts val="1200"/>
              </a:spcBef>
              <a:buClr>
                <a:schemeClr val="accent1"/>
              </a:buClr>
              <a:buFont typeface="Courier New"/>
              <a:buChar char="o"/>
            </a:pPr>
            <a:r>
              <a:rPr lang="en-US" sz="2800" dirty="0"/>
              <a:t>A</a:t>
            </a:r>
            <a:r>
              <a:rPr lang="en-US" sz="2800" dirty="0" smtClean="0"/>
              <a:t>sking questions.</a:t>
            </a:r>
          </a:p>
          <a:p>
            <a:pPr algn="ctr">
              <a:lnSpc>
                <a:spcPct val="100000"/>
              </a:lnSpc>
              <a:spcBef>
                <a:spcPts val="1200"/>
              </a:spcBef>
              <a:buClr>
                <a:schemeClr val="accent1"/>
              </a:buClr>
              <a:buFont typeface="Arial"/>
              <a:buChar char="•"/>
            </a:pPr>
            <a:endParaRPr lang="en-US" sz="2800" b="1" i="1" dirty="0"/>
          </a:p>
          <a:p>
            <a:pPr marL="0" indent="0" algn="ctr">
              <a:lnSpc>
                <a:spcPct val="100000"/>
              </a:lnSpc>
              <a:spcBef>
                <a:spcPts val="1200"/>
              </a:spcBef>
              <a:buClr>
                <a:schemeClr val="accent1"/>
              </a:buClr>
              <a:buNone/>
            </a:pPr>
            <a:r>
              <a:rPr lang="en-US" sz="2800" b="1" i="1" dirty="0" smtClean="0"/>
              <a:t>You are not being asked to become a researcher…other members of the project have that role…</a:t>
            </a:r>
            <a:endParaRPr lang="en-US" sz="2800" b="1" i="1" dirty="0"/>
          </a:p>
        </p:txBody>
      </p:sp>
      <p:sp>
        <p:nvSpPr>
          <p:cNvPr id="5" name="Line 4"/>
          <p:cNvSpPr>
            <a:spLocks noChangeShapeType="1"/>
          </p:cNvSpPr>
          <p:nvPr/>
        </p:nvSpPr>
        <p:spPr bwMode="auto">
          <a:xfrm>
            <a:off x="609600" y="12954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950173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Advisor Training</a:t>
            </a:r>
            <a:endParaRPr lang="en-US" dirty="0">
              <a:solidFill>
                <a:srgbClr val="FF0000"/>
              </a:solidFill>
            </a:endParaRPr>
          </a:p>
        </p:txBody>
      </p:sp>
      <p:sp>
        <p:nvSpPr>
          <p:cNvPr id="5"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6" name="Content Placeholder 9"/>
          <p:cNvGraphicFramePr>
            <a:graphicFrameLocks noGrp="1"/>
          </p:cNvGraphicFramePr>
          <p:nvPr>
            <p:ph idx="1"/>
            <p:extLst>
              <p:ext uri="{D42A27DB-BD31-4B8C-83A1-F6EECF244321}">
                <p14:modId xmlns:p14="http://schemas.microsoft.com/office/powerpoint/2010/main" val="1963691765"/>
              </p:ext>
            </p:extLst>
          </p:nvPr>
        </p:nvGraphicFramePr>
        <p:xfrm>
          <a:off x="457200" y="1295400"/>
          <a:ext cx="83058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62632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Autofit/>
          </a:bodyPr>
          <a:lstStyle/>
          <a:p>
            <a:r>
              <a:rPr lang="en-US" dirty="0">
                <a:solidFill>
                  <a:srgbClr val="000090"/>
                </a:solidFill>
                <a:ea typeface="ＭＳ Ｐゴシック" charset="-128"/>
              </a:rPr>
              <a:t>Creating Capacity for Sustainable Partnerships with Patients and Families in Research</a:t>
            </a:r>
            <a:endParaRPr lang="en-US" dirty="0">
              <a:solidFill>
                <a:srgbClr val="000090"/>
              </a:solidFill>
            </a:endParaRPr>
          </a:p>
        </p:txBody>
      </p:sp>
      <p:sp>
        <p:nvSpPr>
          <p:cNvPr id="3" name="Subtitle 2"/>
          <p:cNvSpPr>
            <a:spLocks noGrp="1"/>
          </p:cNvSpPr>
          <p:nvPr>
            <p:ph type="subTitle" idx="1"/>
          </p:nvPr>
        </p:nvSpPr>
        <p:spPr>
          <a:xfrm>
            <a:off x="990600" y="3276600"/>
            <a:ext cx="7315200" cy="1752600"/>
          </a:xfrm>
        </p:spPr>
        <p:txBody>
          <a:bodyPr/>
          <a:lstStyle/>
          <a:p>
            <a:r>
              <a:rPr lang="en-US" sz="3200" i="1" dirty="0" smtClean="0">
                <a:solidFill>
                  <a:srgbClr val="000090"/>
                </a:solidFill>
              </a:rPr>
              <a:t>Training for </a:t>
            </a:r>
          </a:p>
          <a:p>
            <a:r>
              <a:rPr lang="en-US" sz="3200" i="1" dirty="0" smtClean="0">
                <a:solidFill>
                  <a:srgbClr val="000090"/>
                </a:solidFill>
              </a:rPr>
              <a:t>PFAC Members </a:t>
            </a:r>
          </a:p>
          <a:p>
            <a:r>
              <a:rPr lang="en-US" sz="3200" i="1" dirty="0" smtClean="0">
                <a:solidFill>
                  <a:srgbClr val="FF0000"/>
                </a:solidFill>
              </a:rPr>
              <a:t>(Date)</a:t>
            </a:r>
          </a:p>
          <a:p>
            <a:endParaRPr lang="en-US" sz="3200" dirty="0" smtClean="0">
              <a:solidFill>
                <a:srgbClr val="000090"/>
              </a:solidFill>
            </a:endParaRPr>
          </a:p>
          <a:p>
            <a:r>
              <a:rPr lang="en-US" sz="3200" dirty="0" smtClean="0">
                <a:solidFill>
                  <a:srgbClr val="000090"/>
                </a:solidFill>
              </a:rPr>
              <a:t>IPFCC</a:t>
            </a:r>
            <a:endParaRPr lang="en-US" i="1" dirty="0">
              <a:solidFill>
                <a:srgbClr val="000090"/>
              </a:solidFill>
            </a:endParaRPr>
          </a:p>
          <a:p>
            <a:r>
              <a:rPr lang="en-US" i="1" dirty="0" smtClean="0">
                <a:solidFill>
                  <a:srgbClr val="000090"/>
                </a:solidFill>
              </a:rPr>
              <a:t>These materials were developed as part of a project funded by a PCORI </a:t>
            </a:r>
            <a:r>
              <a:rPr lang="en-US" i="1" dirty="0">
                <a:solidFill>
                  <a:srgbClr val="000090"/>
                </a:solidFill>
              </a:rPr>
              <a:t>Engagement Award: EA-1467-</a:t>
            </a:r>
            <a:r>
              <a:rPr lang="en-US" i="1" dirty="0" smtClean="0">
                <a:solidFill>
                  <a:srgbClr val="000090"/>
                </a:solidFill>
              </a:rPr>
              <a:t>IPFCC. May be used for educational purpose with permission from IPFCC. </a:t>
            </a:r>
            <a:endParaRPr lang="en-US" i="1" dirty="0">
              <a:solidFill>
                <a:srgbClr val="000090"/>
              </a:solidFill>
            </a:endParaRPr>
          </a:p>
          <a:p>
            <a:endParaRPr lang="en-US" sz="3200" i="1" dirty="0">
              <a:solidFill>
                <a:srgbClr val="000090"/>
              </a:solidFill>
            </a:endParaRPr>
          </a:p>
        </p:txBody>
      </p:sp>
      <p:sp>
        <p:nvSpPr>
          <p:cNvPr id="4" name="Line 4"/>
          <p:cNvSpPr>
            <a:spLocks noChangeShapeType="1"/>
          </p:cNvSpPr>
          <p:nvPr/>
        </p:nvSpPr>
        <p:spPr bwMode="auto">
          <a:xfrm>
            <a:off x="685800" y="3048000"/>
            <a:ext cx="7848600" cy="0"/>
          </a:xfrm>
          <a:prstGeom prst="line">
            <a:avLst/>
          </a:prstGeom>
          <a:noFill/>
          <a:ln w="57150">
            <a:solidFill>
              <a:schemeClr val="accent6">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6886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066800"/>
          </a:xfrm>
        </p:spPr>
        <p:txBody>
          <a:bodyPr/>
          <a:lstStyle/>
          <a:p>
            <a:r>
              <a:rPr lang="en-US" dirty="0" smtClean="0">
                <a:solidFill>
                  <a:srgbClr val="4D2673"/>
                </a:solidFill>
              </a:rPr>
              <a:t>Guided Storytelling Methodology</a:t>
            </a:r>
            <a:endParaRPr lang="en-US" dirty="0">
              <a:solidFill>
                <a:srgbClr val="4D2673"/>
              </a:solidFill>
            </a:endParaRPr>
          </a:p>
        </p:txBody>
      </p:sp>
      <p:sp>
        <p:nvSpPr>
          <p:cNvPr id="3" name="Content Placeholder 2"/>
          <p:cNvSpPr>
            <a:spLocks noGrp="1"/>
          </p:cNvSpPr>
          <p:nvPr>
            <p:ph idx="1"/>
          </p:nvPr>
        </p:nvSpPr>
        <p:spPr>
          <a:xfrm>
            <a:off x="457200" y="1371600"/>
            <a:ext cx="8229600" cy="5181600"/>
          </a:xfrm>
        </p:spPr>
        <p:txBody>
          <a:bodyPr>
            <a:normAutofit/>
          </a:bodyPr>
          <a:lstStyle/>
          <a:p>
            <a:pPr marL="285750" indent="-285750">
              <a:lnSpc>
                <a:spcPct val="120000"/>
              </a:lnSpc>
              <a:spcBef>
                <a:spcPts val="600"/>
              </a:spcBef>
              <a:buClrTx/>
              <a:buFont typeface="Arial" panose="020B0604020202020204" pitchFamily="34" charset="0"/>
              <a:buChar char="•"/>
            </a:pPr>
            <a:r>
              <a:rPr lang="en-US" sz="2800" b="1" dirty="0" smtClean="0"/>
              <a:t>What </a:t>
            </a:r>
            <a:r>
              <a:rPr lang="en-US" sz="2800" b="1" dirty="0"/>
              <a:t>m</a:t>
            </a:r>
            <a:r>
              <a:rPr lang="en-US" sz="2800" b="1" dirty="0" smtClean="0"/>
              <a:t>atters</a:t>
            </a:r>
            <a:r>
              <a:rPr lang="en-US" sz="2800" b="1" dirty="0"/>
              <a:t>?</a:t>
            </a:r>
          </a:p>
          <a:p>
            <a:pPr marL="285750" indent="-285750">
              <a:lnSpc>
                <a:spcPct val="120000"/>
              </a:lnSpc>
              <a:spcBef>
                <a:spcPts val="600"/>
              </a:spcBef>
              <a:buClrTx/>
              <a:buFont typeface="Arial" panose="020B0604020202020204" pitchFamily="34" charset="0"/>
              <a:buChar char="•"/>
            </a:pPr>
            <a:r>
              <a:rPr lang="en-US" sz="2800" dirty="0"/>
              <a:t>What unanswered questions do you have?</a:t>
            </a:r>
          </a:p>
          <a:p>
            <a:pPr marL="285750" indent="-285750">
              <a:lnSpc>
                <a:spcPct val="120000"/>
              </a:lnSpc>
              <a:spcBef>
                <a:spcPts val="600"/>
              </a:spcBef>
              <a:buClrTx/>
              <a:buFont typeface="Arial" panose="020B0604020202020204" pitchFamily="34" charset="0"/>
              <a:buChar char="•"/>
            </a:pPr>
            <a:r>
              <a:rPr lang="en-US" sz="2800" dirty="0" smtClean="0"/>
              <a:t>How </a:t>
            </a:r>
            <a:r>
              <a:rPr lang="en-US" sz="2800" dirty="0"/>
              <a:t>will different choices affect your life</a:t>
            </a:r>
            <a:r>
              <a:rPr lang="en-US" sz="2800" dirty="0" smtClean="0"/>
              <a:t>?</a:t>
            </a:r>
            <a:endParaRPr lang="en-US" sz="2800" dirty="0"/>
          </a:p>
          <a:p>
            <a:pPr marL="285750" indent="-285750">
              <a:lnSpc>
                <a:spcPct val="120000"/>
              </a:lnSpc>
              <a:spcBef>
                <a:spcPts val="600"/>
              </a:spcBef>
              <a:buClrTx/>
              <a:buFont typeface="Arial" panose="020B0604020202020204" pitchFamily="34" charset="0"/>
              <a:buChar char="•"/>
            </a:pPr>
            <a:r>
              <a:rPr lang="en-US" sz="2800" dirty="0"/>
              <a:t>Define quality.</a:t>
            </a:r>
          </a:p>
          <a:p>
            <a:pPr marL="285750" indent="-285750">
              <a:lnSpc>
                <a:spcPct val="120000"/>
              </a:lnSpc>
              <a:spcBef>
                <a:spcPts val="600"/>
              </a:spcBef>
              <a:buClrTx/>
              <a:buFont typeface="Arial" panose="020B0604020202020204" pitchFamily="34" charset="0"/>
              <a:buChar char="•"/>
            </a:pPr>
            <a:r>
              <a:rPr lang="en-US" sz="2800" dirty="0"/>
              <a:t>Define a good day</a:t>
            </a:r>
            <a:r>
              <a:rPr lang="en-US" sz="2800" dirty="0" smtClean="0"/>
              <a:t>.</a:t>
            </a:r>
          </a:p>
          <a:p>
            <a:pPr marL="285750" indent="-285750">
              <a:lnSpc>
                <a:spcPct val="120000"/>
              </a:lnSpc>
              <a:spcBef>
                <a:spcPts val="600"/>
              </a:spcBef>
              <a:buClrTx/>
              <a:buFont typeface="Arial" panose="020B0604020202020204" pitchFamily="34" charset="0"/>
              <a:buChar char="•"/>
            </a:pPr>
            <a:r>
              <a:rPr lang="en-US" sz="2800" dirty="0" smtClean="0"/>
              <a:t>What </a:t>
            </a:r>
            <a:r>
              <a:rPr lang="en-US" sz="2800" dirty="0"/>
              <a:t>do the findings mean for you/family</a:t>
            </a:r>
            <a:r>
              <a:rPr lang="en-US" sz="2800" dirty="0" smtClean="0"/>
              <a:t>?</a:t>
            </a:r>
          </a:p>
          <a:p>
            <a:pPr marL="285750" indent="-285750">
              <a:lnSpc>
                <a:spcPct val="120000"/>
              </a:lnSpc>
              <a:spcBef>
                <a:spcPts val="600"/>
              </a:spcBef>
              <a:buClrTx/>
              <a:buFont typeface="Arial" panose="020B0604020202020204" pitchFamily="34" charset="0"/>
              <a:buChar char="•"/>
            </a:pPr>
            <a:r>
              <a:rPr lang="en-US" sz="2800" dirty="0"/>
              <a:t>Who needs to know? </a:t>
            </a:r>
          </a:p>
          <a:p>
            <a:pPr marL="285750" indent="-285750">
              <a:lnSpc>
                <a:spcPct val="120000"/>
              </a:lnSpc>
              <a:spcBef>
                <a:spcPts val="600"/>
              </a:spcBef>
              <a:buClrTx/>
              <a:buFont typeface="Arial" panose="020B0604020202020204" pitchFamily="34" charset="0"/>
              <a:buChar char="•"/>
            </a:pPr>
            <a:r>
              <a:rPr lang="en-US" sz="2800" dirty="0"/>
              <a:t>How do we best </a:t>
            </a:r>
            <a:r>
              <a:rPr lang="en-US" sz="2800" dirty="0" smtClean="0"/>
              <a:t>inform those who need to know?</a:t>
            </a:r>
            <a:endParaRPr lang="en-US" sz="2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Line 4"/>
          <p:cNvSpPr>
            <a:spLocks noChangeShapeType="1"/>
          </p:cNvSpPr>
          <p:nvPr/>
        </p:nvSpPr>
        <p:spPr bwMode="auto">
          <a:xfrm flipV="1">
            <a:off x="381000" y="1143000"/>
            <a:ext cx="85344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8648935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Stay Connected Between Meetings Engagement with Online Networks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484032"/>
              </p:ext>
            </p:extLst>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ine 4"/>
          <p:cNvSpPr>
            <a:spLocks noChangeShapeType="1"/>
          </p:cNvSpPr>
          <p:nvPr/>
        </p:nvSpPr>
        <p:spPr bwMode="auto">
          <a:xfrm>
            <a:off x="609600" y="1371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9243456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pPr>
              <a:defRPr/>
            </a:pPr>
            <a:r>
              <a:rPr lang="en-US" dirty="0" smtClean="0">
                <a:latin typeface="+mn-lt"/>
                <a:cs typeface="Times New Roman" panose="02020603050405020304" pitchFamily="18" charset="0"/>
              </a:rPr>
              <a:t>Keeping Connected: PFAC Network</a:t>
            </a:r>
            <a:endParaRPr lang="en-US" dirty="0">
              <a:latin typeface="+mn-lt"/>
              <a:cs typeface="Times New Roman" panose="02020603050405020304" pitchFamily="18" charset="0"/>
            </a:endParaRPr>
          </a:p>
        </p:txBody>
      </p:sp>
      <p:sp>
        <p:nvSpPr>
          <p:cNvPr id="7172" name="Rectangle 2"/>
          <p:cNvSpPr>
            <a:spLocks noChangeArrowheads="1"/>
          </p:cNvSpPr>
          <p:nvPr/>
        </p:nvSpPr>
        <p:spPr bwMode="auto">
          <a:xfrm>
            <a:off x="1524000" y="5638800"/>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2400" dirty="0" smtClean="0">
                <a:latin typeface="Arial"/>
                <a:ea typeface="MS PGothic" pitchFamily="34" charset="-128"/>
                <a:cs typeface="Arial"/>
                <a:hlinkClick r:id="rId3"/>
              </a:rPr>
              <a:t>http://pfacnetwork.ipfcc.org/main/summary</a:t>
            </a:r>
            <a:r>
              <a:rPr lang="en-US" altLang="en-US" sz="2400" dirty="0" smtClean="0">
                <a:latin typeface="Arial"/>
                <a:ea typeface="MS PGothic" pitchFamily="34" charset="-128"/>
                <a:cs typeface="Arial"/>
              </a:rPr>
              <a:t>  </a:t>
            </a:r>
            <a:r>
              <a:rPr lang="en-US" altLang="en-US" sz="2400" dirty="0" smtClean="0">
                <a:solidFill>
                  <a:srgbClr val="000090"/>
                </a:solidFill>
                <a:latin typeface="Arial"/>
                <a:ea typeface="MS PGothic" pitchFamily="34" charset="-128"/>
                <a:cs typeface="Arial"/>
              </a:rPr>
              <a:t> </a:t>
            </a:r>
            <a:endParaRPr lang="en-US" altLang="en-US" sz="2400" dirty="0">
              <a:solidFill>
                <a:srgbClr val="000090"/>
              </a:solidFill>
              <a:latin typeface="Arial"/>
              <a:ea typeface="MS PGothic" pitchFamily="34" charset="-128"/>
              <a:cs typeface="Arial"/>
            </a:endParaRPr>
          </a:p>
        </p:txBody>
      </p:sp>
      <p:sp>
        <p:nvSpPr>
          <p:cNvPr id="5"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 name="Content Placeholder 3" descr="Screen Shot 2017-06-22 at 3.19.04 PM.png"/>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295" b="-1025"/>
          <a:stretch/>
        </p:blipFill>
        <p:spPr>
          <a:xfrm>
            <a:off x="1828800" y="1371600"/>
            <a:ext cx="5638800" cy="4159486"/>
          </a:xfrm>
        </p:spPr>
      </p:pic>
    </p:spTree>
    <p:extLst>
      <p:ext uri="{BB962C8B-B14F-4D97-AF65-F5344CB8AC3E}">
        <p14:creationId xmlns:p14="http://schemas.microsoft.com/office/powerpoint/2010/main" val="960140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rgbClr val="4D2673"/>
                </a:solidFill>
              </a:rPr>
              <a:t>Partnership Evaluation</a:t>
            </a:r>
            <a:endParaRPr lang="en-US" dirty="0">
              <a:solidFill>
                <a:srgbClr val="4D2673"/>
              </a:solidFill>
            </a:endParaRPr>
          </a:p>
        </p:txBody>
      </p:sp>
      <p:sp>
        <p:nvSpPr>
          <p:cNvPr id="10" name="Content Placeholder 9"/>
          <p:cNvSpPr>
            <a:spLocks noGrp="1"/>
          </p:cNvSpPr>
          <p:nvPr>
            <p:ph idx="1"/>
          </p:nvPr>
        </p:nvSpPr>
        <p:spPr>
          <a:xfrm>
            <a:off x="457200" y="1295400"/>
            <a:ext cx="8077200" cy="4525963"/>
          </a:xfrm>
        </p:spPr>
        <p:txBody>
          <a:bodyPr/>
          <a:lstStyle/>
          <a:p>
            <a:pPr>
              <a:lnSpc>
                <a:spcPct val="100000"/>
              </a:lnSpc>
              <a:spcBef>
                <a:spcPts val="1200"/>
              </a:spcBef>
              <a:buClr>
                <a:schemeClr val="accent1"/>
              </a:buClr>
              <a:buFont typeface="Arial" panose="020B0604020202020204" pitchFamily="34" charset="0"/>
              <a:buChar char="•"/>
            </a:pPr>
            <a:r>
              <a:rPr lang="en-US" sz="2400" dirty="0" smtClean="0"/>
              <a:t>Engagement and Training</a:t>
            </a:r>
            <a:endParaRPr lang="en-US" sz="2400" dirty="0"/>
          </a:p>
          <a:p>
            <a:pPr lvl="1">
              <a:lnSpc>
                <a:spcPct val="100000"/>
              </a:lnSpc>
              <a:spcBef>
                <a:spcPts val="1200"/>
              </a:spcBef>
              <a:buClr>
                <a:schemeClr val="accent1"/>
              </a:buClr>
              <a:buFont typeface="Arial" panose="020B0604020202020204" pitchFamily="34" charset="0"/>
              <a:buChar char="‒"/>
            </a:pPr>
            <a:r>
              <a:rPr lang="en-US" sz="2400" dirty="0"/>
              <a:t>How was your attendance?</a:t>
            </a:r>
          </a:p>
          <a:p>
            <a:pPr lvl="1">
              <a:lnSpc>
                <a:spcPct val="100000"/>
              </a:lnSpc>
              <a:spcBef>
                <a:spcPts val="1200"/>
              </a:spcBef>
              <a:buClr>
                <a:schemeClr val="accent1"/>
              </a:buClr>
              <a:buFont typeface="Arial" panose="020B0604020202020204" pitchFamily="34" charset="0"/>
              <a:buChar char="‒"/>
            </a:pPr>
            <a:r>
              <a:rPr lang="en-US" sz="2400" dirty="0"/>
              <a:t>Were you given knowledge and support needed to be effective?</a:t>
            </a:r>
          </a:p>
          <a:p>
            <a:pPr lvl="1">
              <a:lnSpc>
                <a:spcPct val="100000"/>
              </a:lnSpc>
              <a:spcBef>
                <a:spcPts val="1200"/>
              </a:spcBef>
              <a:buClr>
                <a:schemeClr val="accent1"/>
              </a:buClr>
              <a:buFont typeface="Arial" panose="020B0604020202020204" pitchFamily="34" charset="0"/>
              <a:buChar char="‒"/>
            </a:pPr>
            <a:r>
              <a:rPr lang="en-US" sz="2400" dirty="0" smtClean="0"/>
              <a:t>Did you understand your role and expectations?</a:t>
            </a:r>
          </a:p>
          <a:p>
            <a:pPr>
              <a:lnSpc>
                <a:spcPct val="100000"/>
              </a:lnSpc>
              <a:spcBef>
                <a:spcPts val="1200"/>
              </a:spcBef>
              <a:buClr>
                <a:schemeClr val="accent1"/>
              </a:buClr>
              <a:buFont typeface="Arial" panose="020B0604020202020204" pitchFamily="34" charset="0"/>
              <a:buChar char="•"/>
            </a:pPr>
            <a:r>
              <a:rPr lang="en-US" sz="2400" dirty="0" smtClean="0"/>
              <a:t>Project Work</a:t>
            </a:r>
          </a:p>
          <a:p>
            <a:pPr lvl="1">
              <a:lnSpc>
                <a:spcPct val="100000"/>
              </a:lnSpc>
              <a:spcBef>
                <a:spcPts val="1200"/>
              </a:spcBef>
              <a:buClr>
                <a:schemeClr val="accent1"/>
              </a:buClr>
              <a:buFont typeface="Arial" panose="020B0604020202020204" pitchFamily="34" charset="0"/>
              <a:buChar char="‒"/>
            </a:pPr>
            <a:r>
              <a:rPr lang="en-US" sz="2400" dirty="0" smtClean="0"/>
              <a:t>Were goals achieved?</a:t>
            </a:r>
            <a:endParaRPr lang="en-US" sz="2400" dirty="0"/>
          </a:p>
          <a:p>
            <a:pPr lvl="1">
              <a:lnSpc>
                <a:spcPct val="100000"/>
              </a:lnSpc>
              <a:spcBef>
                <a:spcPts val="1200"/>
              </a:spcBef>
              <a:buClr>
                <a:schemeClr val="accent1"/>
              </a:buClr>
              <a:buFont typeface="Arial" panose="020B0604020202020204" pitchFamily="34" charset="0"/>
              <a:buChar char="‒"/>
            </a:pPr>
            <a:r>
              <a:rPr lang="en-US" sz="2400" dirty="0" smtClean="0"/>
              <a:t>What was accomplished?</a:t>
            </a:r>
          </a:p>
          <a:p>
            <a:pPr lvl="1">
              <a:lnSpc>
                <a:spcPct val="100000"/>
              </a:lnSpc>
              <a:spcBef>
                <a:spcPts val="1200"/>
              </a:spcBef>
              <a:buClr>
                <a:schemeClr val="accent1"/>
              </a:buClr>
              <a:buFont typeface="Arial" panose="020B0604020202020204" pitchFamily="34" charset="0"/>
              <a:buChar char="‒"/>
            </a:pPr>
            <a:r>
              <a:rPr lang="en-US" sz="2400" dirty="0" smtClean="0"/>
              <a:t>How well did people communicate?</a:t>
            </a:r>
          </a:p>
          <a:p>
            <a:pPr lvl="1">
              <a:lnSpc>
                <a:spcPct val="100000"/>
              </a:lnSpc>
              <a:spcBef>
                <a:spcPts val="1200"/>
              </a:spcBef>
              <a:buClr>
                <a:schemeClr val="accent1"/>
              </a:buClr>
              <a:buFont typeface="Arial" panose="020B0604020202020204" pitchFamily="34" charset="0"/>
              <a:buChar char="‒"/>
            </a:pPr>
            <a:r>
              <a:rPr lang="en-US" sz="2400" dirty="0" smtClean="0"/>
              <a:t>Did you feel heard and respected?</a:t>
            </a:r>
          </a:p>
        </p:txBody>
      </p:sp>
      <p:sp>
        <p:nvSpPr>
          <p:cNvPr id="4"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9245175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Partnership Evaluation (cont.)</a:t>
            </a:r>
            <a:endParaRPr lang="en-US" dirty="0"/>
          </a:p>
        </p:txBody>
      </p:sp>
      <p:sp>
        <p:nvSpPr>
          <p:cNvPr id="10" name="Content Placeholder 9"/>
          <p:cNvSpPr>
            <a:spLocks noGrp="1"/>
          </p:cNvSpPr>
          <p:nvPr>
            <p:ph idx="1"/>
          </p:nvPr>
        </p:nvSpPr>
        <p:spPr>
          <a:xfrm>
            <a:off x="457200" y="1295400"/>
            <a:ext cx="8534400" cy="4525963"/>
          </a:xfrm>
        </p:spPr>
        <p:txBody>
          <a:bodyPr/>
          <a:lstStyle/>
          <a:p>
            <a:pPr>
              <a:lnSpc>
                <a:spcPct val="100000"/>
              </a:lnSpc>
              <a:spcBef>
                <a:spcPts val="1200"/>
              </a:spcBef>
              <a:buClr>
                <a:schemeClr val="accent1"/>
              </a:buClr>
              <a:buFont typeface="Arial" panose="020B0604020202020204" pitchFamily="34" charset="0"/>
              <a:buChar char="•"/>
            </a:pPr>
            <a:r>
              <a:rPr lang="en-US" sz="2400" dirty="0"/>
              <a:t>Value and Meaning</a:t>
            </a:r>
          </a:p>
          <a:p>
            <a:pPr lvl="1">
              <a:lnSpc>
                <a:spcPct val="100000"/>
              </a:lnSpc>
              <a:spcBef>
                <a:spcPts val="1200"/>
              </a:spcBef>
              <a:buClr>
                <a:schemeClr val="accent1"/>
              </a:buClr>
              <a:buFont typeface="Arial" panose="020B0604020202020204" pitchFamily="34" charset="0"/>
              <a:buChar char="‒"/>
            </a:pPr>
            <a:r>
              <a:rPr lang="en-US" sz="2400" dirty="0"/>
              <a:t>Were your needs met?</a:t>
            </a:r>
          </a:p>
          <a:p>
            <a:pPr lvl="1">
              <a:lnSpc>
                <a:spcPct val="100000"/>
              </a:lnSpc>
              <a:spcBef>
                <a:spcPts val="1200"/>
              </a:spcBef>
              <a:buClr>
                <a:schemeClr val="accent1"/>
              </a:buClr>
              <a:buFont typeface="Arial" panose="020B0604020202020204" pitchFamily="34" charset="0"/>
              <a:buChar char="‒"/>
            </a:pPr>
            <a:r>
              <a:rPr lang="en-US" sz="2400" dirty="0"/>
              <a:t>What did you like least? </a:t>
            </a:r>
            <a:r>
              <a:rPr lang="en-US" sz="2400" dirty="0" smtClean="0"/>
              <a:t>Best</a:t>
            </a:r>
            <a:r>
              <a:rPr lang="en-US" sz="2400" dirty="0"/>
              <a:t>?</a:t>
            </a:r>
          </a:p>
          <a:p>
            <a:pPr lvl="1">
              <a:lnSpc>
                <a:spcPct val="100000"/>
              </a:lnSpc>
              <a:spcBef>
                <a:spcPts val="1200"/>
              </a:spcBef>
              <a:buClr>
                <a:schemeClr val="accent1"/>
              </a:buClr>
              <a:buFont typeface="Arial" panose="020B0604020202020204" pitchFamily="34" charset="0"/>
              <a:buChar char="‒"/>
            </a:pPr>
            <a:r>
              <a:rPr lang="en-US" sz="2400" dirty="0"/>
              <a:t>Would you participate in </a:t>
            </a:r>
            <a:r>
              <a:rPr lang="en-US" sz="2400" dirty="0" smtClean="0"/>
              <a:t>a similar venue </a:t>
            </a:r>
            <a:r>
              <a:rPr lang="en-US" sz="2400" dirty="0"/>
              <a:t>again?</a:t>
            </a:r>
          </a:p>
          <a:p>
            <a:pPr lvl="1">
              <a:lnSpc>
                <a:spcPct val="100000"/>
              </a:lnSpc>
              <a:spcBef>
                <a:spcPts val="1200"/>
              </a:spcBef>
              <a:buClr>
                <a:schemeClr val="accent1"/>
              </a:buClr>
              <a:buFont typeface="Arial" panose="020B0604020202020204" pitchFamily="34" charset="0"/>
              <a:buChar char="‒"/>
            </a:pPr>
            <a:r>
              <a:rPr lang="en-US" sz="2400" dirty="0"/>
              <a:t>What would you change?</a:t>
            </a:r>
          </a:p>
          <a:p>
            <a:pPr>
              <a:lnSpc>
                <a:spcPct val="100000"/>
              </a:lnSpc>
              <a:spcBef>
                <a:spcPts val="1200"/>
              </a:spcBef>
              <a:buClr>
                <a:schemeClr val="accent1"/>
              </a:buClr>
              <a:buFont typeface="Arial" panose="020B0604020202020204" pitchFamily="34" charset="0"/>
              <a:buChar char="•"/>
            </a:pPr>
            <a:r>
              <a:rPr lang="en-US" sz="2400" dirty="0" smtClean="0"/>
              <a:t>New Directions</a:t>
            </a:r>
          </a:p>
          <a:p>
            <a:pPr lvl="1">
              <a:lnSpc>
                <a:spcPct val="100000"/>
              </a:lnSpc>
              <a:spcBef>
                <a:spcPts val="1200"/>
              </a:spcBef>
              <a:buClr>
                <a:schemeClr val="accent1"/>
              </a:buClr>
              <a:buFont typeface="Arial" panose="020B0604020202020204" pitchFamily="34" charset="0"/>
              <a:buChar char="‒"/>
            </a:pPr>
            <a:r>
              <a:rPr lang="en-US" altLang="en-US" sz="2400" dirty="0" smtClean="0">
                <a:solidFill>
                  <a:schemeClr val="accent6"/>
                </a:solidFill>
              </a:rPr>
              <a:t>Are </a:t>
            </a:r>
            <a:r>
              <a:rPr lang="en-US" altLang="en-US" sz="2400" dirty="0">
                <a:solidFill>
                  <a:schemeClr val="accent6"/>
                </a:solidFill>
              </a:rPr>
              <a:t>there unanswered </a:t>
            </a:r>
            <a:r>
              <a:rPr lang="en-US" altLang="en-US" sz="2400" dirty="0" smtClean="0">
                <a:solidFill>
                  <a:schemeClr val="accent6"/>
                </a:solidFill>
              </a:rPr>
              <a:t>questions?</a:t>
            </a:r>
          </a:p>
          <a:p>
            <a:pPr lvl="1">
              <a:lnSpc>
                <a:spcPct val="100000"/>
              </a:lnSpc>
              <a:spcBef>
                <a:spcPts val="1200"/>
              </a:spcBef>
              <a:buClr>
                <a:schemeClr val="accent1"/>
              </a:buClr>
              <a:buFont typeface="Arial" panose="020B0604020202020204" pitchFamily="34" charset="0"/>
              <a:buChar char="‒"/>
            </a:pPr>
            <a:r>
              <a:rPr lang="en-US" altLang="en-US" sz="2400" dirty="0" smtClean="0">
                <a:solidFill>
                  <a:schemeClr val="accent6"/>
                </a:solidFill>
              </a:rPr>
              <a:t>Should </a:t>
            </a:r>
            <a:r>
              <a:rPr lang="en-US" altLang="en-US" sz="2400" dirty="0">
                <a:solidFill>
                  <a:schemeClr val="accent6"/>
                </a:solidFill>
              </a:rPr>
              <a:t>this be tested in different populations or care </a:t>
            </a:r>
            <a:r>
              <a:rPr lang="en-US" altLang="en-US" sz="2400" dirty="0" smtClean="0">
                <a:solidFill>
                  <a:schemeClr val="accent6"/>
                </a:solidFill>
              </a:rPr>
              <a:t>settings?	</a:t>
            </a:r>
          </a:p>
          <a:p>
            <a:pPr lvl="1">
              <a:lnSpc>
                <a:spcPct val="100000"/>
              </a:lnSpc>
              <a:spcBef>
                <a:spcPts val="1200"/>
              </a:spcBef>
              <a:buClr>
                <a:schemeClr val="accent1"/>
              </a:buClr>
              <a:buFont typeface="Arial" panose="020B0604020202020204" pitchFamily="34" charset="0"/>
              <a:buChar char="‒"/>
            </a:pPr>
            <a:r>
              <a:rPr lang="en-US" altLang="en-US" sz="2400" dirty="0" smtClean="0">
                <a:solidFill>
                  <a:schemeClr val="accent6"/>
                </a:solidFill>
              </a:rPr>
              <a:t>Did </a:t>
            </a:r>
            <a:r>
              <a:rPr lang="en-US" altLang="en-US" sz="2400" dirty="0">
                <a:solidFill>
                  <a:schemeClr val="accent6"/>
                </a:solidFill>
              </a:rPr>
              <a:t>this bring up new questions and issues?</a:t>
            </a:r>
          </a:p>
          <a:p>
            <a:pPr>
              <a:lnSpc>
                <a:spcPct val="100000"/>
              </a:lnSpc>
              <a:spcBef>
                <a:spcPts val="1200"/>
              </a:spcBef>
              <a:buClr>
                <a:schemeClr val="accent1"/>
              </a:buClr>
              <a:buFont typeface="Arial" panose="020B0604020202020204" pitchFamily="34" charset="0"/>
              <a:buChar char="•"/>
            </a:pPr>
            <a:endParaRPr lang="en-US" sz="2400" dirty="0"/>
          </a:p>
        </p:txBody>
      </p:sp>
      <p:sp>
        <p:nvSpPr>
          <p:cNvPr id="4"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6125116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pPr>
              <a:lnSpc>
                <a:spcPct val="100000"/>
              </a:lnSpc>
              <a:spcBef>
                <a:spcPts val="1200"/>
              </a:spcBef>
            </a:pPr>
            <a:r>
              <a:rPr lang="en-US" dirty="0" smtClean="0"/>
              <a:t>Discussion</a:t>
            </a:r>
            <a:endParaRPr lang="en-US" dirty="0"/>
          </a:p>
        </p:txBody>
      </p:sp>
      <p:sp>
        <p:nvSpPr>
          <p:cNvPr id="6" name="Line 4"/>
          <p:cNvSpPr>
            <a:spLocks noChangeShapeType="1"/>
          </p:cNvSpPr>
          <p:nvPr/>
        </p:nvSpPr>
        <p:spPr bwMode="auto">
          <a:xfrm>
            <a:off x="609600" y="1066800"/>
            <a:ext cx="80010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Cloud 1"/>
          <p:cNvSpPr/>
          <p:nvPr/>
        </p:nvSpPr>
        <p:spPr bwMode="auto">
          <a:xfrm>
            <a:off x="3505200" y="4267200"/>
            <a:ext cx="5105400" cy="2133600"/>
          </a:xfrm>
          <a:prstGeom prst="cloud">
            <a:avLst/>
          </a:prstGeom>
          <a:solidFill>
            <a:srgbClr val="61942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spcBef>
                <a:spcPts val="1200"/>
              </a:spcBef>
              <a:buClr>
                <a:schemeClr val="accent2"/>
              </a:buClr>
            </a:pPr>
            <a:endParaRPr lang="en-US" sz="2400" dirty="0" smtClean="0"/>
          </a:p>
          <a:p>
            <a:pPr algn="ctr">
              <a:lnSpc>
                <a:spcPct val="100000"/>
              </a:lnSpc>
              <a:spcBef>
                <a:spcPts val="1200"/>
              </a:spcBef>
              <a:buClr>
                <a:schemeClr val="accent2"/>
              </a:buClr>
            </a:pPr>
            <a:r>
              <a:rPr lang="en-US" sz="2400" dirty="0" smtClean="0">
                <a:solidFill>
                  <a:schemeClr val="bg1"/>
                </a:solidFill>
              </a:rPr>
              <a:t>What concerns you</a:t>
            </a:r>
            <a:r>
              <a:rPr lang="en-US" sz="2400" dirty="0">
                <a:solidFill>
                  <a:schemeClr val="bg1"/>
                </a:solidFill>
              </a:rPr>
              <a:t>?</a:t>
            </a:r>
          </a:p>
        </p:txBody>
      </p:sp>
      <p:sp>
        <p:nvSpPr>
          <p:cNvPr id="10" name="Cloud 9"/>
          <p:cNvSpPr/>
          <p:nvPr/>
        </p:nvSpPr>
        <p:spPr bwMode="auto">
          <a:xfrm>
            <a:off x="304800" y="1447800"/>
            <a:ext cx="3886200" cy="36576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spcBef>
                <a:spcPts val="1200"/>
              </a:spcBef>
              <a:buClr>
                <a:schemeClr val="accent2"/>
              </a:buClr>
            </a:pPr>
            <a:r>
              <a:rPr lang="en-US" sz="2400" dirty="0">
                <a:solidFill>
                  <a:srgbClr val="FFFFFF"/>
                </a:solidFill>
              </a:rPr>
              <a:t>Have you already engaged in research projects as an advisor? </a:t>
            </a:r>
            <a:r>
              <a:rPr lang="en-US" sz="2400" dirty="0" smtClean="0">
                <a:solidFill>
                  <a:srgbClr val="FFFFFF"/>
                </a:solidFill>
              </a:rPr>
              <a:t>How </a:t>
            </a:r>
            <a:r>
              <a:rPr lang="en-US" sz="2400" dirty="0">
                <a:solidFill>
                  <a:srgbClr val="FFFFFF"/>
                </a:solidFill>
              </a:rPr>
              <a:t>did that go?</a:t>
            </a:r>
          </a:p>
        </p:txBody>
      </p:sp>
      <p:sp>
        <p:nvSpPr>
          <p:cNvPr id="11" name="Cloud 10"/>
          <p:cNvSpPr/>
          <p:nvPr/>
        </p:nvSpPr>
        <p:spPr bwMode="auto">
          <a:xfrm>
            <a:off x="4343976" y="1676400"/>
            <a:ext cx="4571424" cy="2133600"/>
          </a:xfrm>
          <a:prstGeom prst="cloud">
            <a:avLst/>
          </a:prstGeom>
          <a:solidFill>
            <a:srgbClr val="7F7F7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spcBef>
                <a:spcPts val="1200"/>
              </a:spcBef>
              <a:buClr>
                <a:schemeClr val="accent2"/>
              </a:buClr>
            </a:pPr>
            <a:r>
              <a:rPr lang="en-US" sz="2400" dirty="0">
                <a:solidFill>
                  <a:srgbClr val="FFFFFF"/>
                </a:solidFill>
              </a:rPr>
              <a:t>How do you see your partnership benefiting outcomes?  </a:t>
            </a:r>
          </a:p>
        </p:txBody>
      </p:sp>
    </p:spTree>
    <p:extLst>
      <p:ext uri="{BB962C8B-B14F-4D97-AF65-F5344CB8AC3E}">
        <p14:creationId xmlns:p14="http://schemas.microsoft.com/office/powerpoint/2010/main" val="39790628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oolbox Page.tiff"/>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4814" r="-4814"/>
          <a:stretch>
            <a:fillRect/>
          </a:stretch>
        </p:blipFill>
        <p:spPr>
          <a:xfrm>
            <a:off x="0" y="457200"/>
            <a:ext cx="5042484" cy="5650992"/>
          </a:xfrm>
        </p:spPr>
      </p:pic>
      <p:sp>
        <p:nvSpPr>
          <p:cNvPr id="4" name="Content Placeholder 3"/>
          <p:cNvSpPr>
            <a:spLocks noGrp="1"/>
          </p:cNvSpPr>
          <p:nvPr>
            <p:ph sz="half" idx="2"/>
          </p:nvPr>
        </p:nvSpPr>
        <p:spPr>
          <a:xfrm>
            <a:off x="5029200" y="457200"/>
            <a:ext cx="3962400" cy="5745163"/>
          </a:xfrm>
        </p:spPr>
        <p:txBody>
          <a:bodyPr/>
          <a:lstStyle/>
          <a:p>
            <a:pPr marL="0" indent="0">
              <a:buNone/>
            </a:pPr>
            <a:r>
              <a:rPr lang="en-US" dirty="0" smtClean="0">
                <a:solidFill>
                  <a:srgbClr val="000090"/>
                </a:solidFill>
              </a:rPr>
              <a:t>IPFCC’s Online Toolbox for Creating Sustainable Partnerships with Patients and Families in Research </a:t>
            </a:r>
          </a:p>
          <a:p>
            <a:pPr marL="0" indent="0">
              <a:buNone/>
            </a:pPr>
            <a:endParaRPr lang="en-US" dirty="0"/>
          </a:p>
          <a:p>
            <a:pPr marL="0" indent="0">
              <a:buNone/>
            </a:pPr>
            <a:endParaRPr lang="en-US" dirty="0">
              <a:solidFill>
                <a:srgbClr val="000090"/>
              </a:solidFill>
            </a:endParaRPr>
          </a:p>
          <a:p>
            <a:pPr marL="0" indent="0">
              <a:buNone/>
            </a:pPr>
            <a:r>
              <a:rPr lang="en-US" dirty="0" err="1" smtClean="0">
                <a:solidFill>
                  <a:srgbClr val="000090"/>
                </a:solidFill>
              </a:rPr>
              <a:t>www.ipfcc.org</a:t>
            </a:r>
            <a:r>
              <a:rPr lang="en-US" dirty="0">
                <a:solidFill>
                  <a:srgbClr val="000090"/>
                </a:solidFill>
              </a:rPr>
              <a:t>/</a:t>
            </a:r>
            <a:r>
              <a:rPr lang="en-US" dirty="0" err="1">
                <a:solidFill>
                  <a:srgbClr val="000090"/>
                </a:solidFill>
              </a:rPr>
              <a:t>bestpractices</a:t>
            </a:r>
            <a:r>
              <a:rPr lang="en-US" dirty="0">
                <a:solidFill>
                  <a:srgbClr val="000090"/>
                </a:solidFill>
              </a:rPr>
              <a:t>/</a:t>
            </a:r>
            <a:r>
              <a:rPr lang="en-US" dirty="0" err="1">
                <a:solidFill>
                  <a:srgbClr val="000090"/>
                </a:solidFill>
              </a:rPr>
              <a:t>index.html</a:t>
            </a:r>
            <a:endParaRPr lang="en-US" dirty="0">
              <a:solidFill>
                <a:srgbClr val="000090"/>
              </a:solidFill>
            </a:endParaRPr>
          </a:p>
        </p:txBody>
      </p:sp>
    </p:spTree>
    <p:extLst>
      <p:ext uri="{BB962C8B-B14F-4D97-AF65-F5344CB8AC3E}">
        <p14:creationId xmlns:p14="http://schemas.microsoft.com/office/powerpoint/2010/main" val="7396773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75025"/>
            <a:ext cx="7812087" cy="1349375"/>
          </a:xfrm>
        </p:spPr>
        <p:txBody>
          <a:bodyPr/>
          <a:lstStyle/>
          <a:p>
            <a:pPr algn="r"/>
            <a:r>
              <a:rPr lang="en-US" dirty="0" smtClean="0"/>
              <a:t>Research: The Basics</a:t>
            </a:r>
            <a:endParaRPr lang="en-US" dirty="0"/>
          </a:p>
        </p:txBody>
      </p:sp>
      <p:sp>
        <p:nvSpPr>
          <p:cNvPr id="4" name="Line 4"/>
          <p:cNvSpPr>
            <a:spLocks noGrp="1" noChangeShapeType="1"/>
          </p:cNvSpPr>
          <p:nvPr>
            <p:ph type="body" idx="1"/>
          </p:nvPr>
        </p:nvSpPr>
        <p:spPr bwMode="auto">
          <a:xfrm flipV="1">
            <a:off x="685800" y="2971800"/>
            <a:ext cx="7848600" cy="1"/>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39450441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ounded Rectangular Callout 5"/>
          <p:cNvSpPr/>
          <p:nvPr/>
        </p:nvSpPr>
        <p:spPr bwMode="auto">
          <a:xfrm>
            <a:off x="990600" y="1828800"/>
            <a:ext cx="7162800" cy="3429000"/>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ndParaRPr>
          </a:p>
        </p:txBody>
      </p:sp>
      <p:sp>
        <p:nvSpPr>
          <p:cNvPr id="8" name="Rectangle 7"/>
          <p:cNvSpPr/>
          <p:nvPr/>
        </p:nvSpPr>
        <p:spPr>
          <a:xfrm>
            <a:off x="1219200" y="2057400"/>
            <a:ext cx="6477000" cy="3046988"/>
          </a:xfrm>
          <a:prstGeom prst="rect">
            <a:avLst/>
          </a:prstGeom>
        </p:spPr>
        <p:txBody>
          <a:bodyPr wrap="square">
            <a:spAutoFit/>
          </a:bodyPr>
          <a:lstStyle/>
          <a:p>
            <a:pPr lvl="1"/>
            <a:r>
              <a:rPr lang="en-US" sz="3200" dirty="0">
                <a:solidFill>
                  <a:schemeClr val="bg1"/>
                </a:solidFill>
              </a:rPr>
              <a:t>“</a:t>
            </a:r>
            <a:r>
              <a:rPr lang="en-US" sz="3200" i="1" dirty="0">
                <a:solidFill>
                  <a:schemeClr val="bg1"/>
                </a:solidFill>
              </a:rPr>
              <a:t>It is important for us to understand that our role is NOT to be a science or data expert but rather to share what matters to us in our everyday lives.</a:t>
            </a:r>
            <a:r>
              <a:rPr lang="en-US" sz="3200" i="1" dirty="0" smtClean="0">
                <a:solidFill>
                  <a:schemeClr val="bg1"/>
                </a:solidFill>
              </a:rPr>
              <a:t>”</a:t>
            </a:r>
          </a:p>
          <a:p>
            <a:pPr lvl="1" algn="r"/>
            <a:r>
              <a:rPr lang="en-US" sz="2800" i="1" dirty="0" smtClean="0">
                <a:solidFill>
                  <a:schemeClr val="bg1"/>
                </a:solidFill>
              </a:rPr>
              <a:t>~ Family Advisor</a:t>
            </a:r>
            <a:endParaRPr lang="en-US" sz="2800" dirty="0">
              <a:solidFill>
                <a:schemeClr val="bg1"/>
              </a:solidFill>
            </a:endParaRPr>
          </a:p>
        </p:txBody>
      </p:sp>
    </p:spTree>
    <p:extLst>
      <p:ext uri="{BB962C8B-B14F-4D97-AF65-F5344CB8AC3E}">
        <p14:creationId xmlns:p14="http://schemas.microsoft.com/office/powerpoint/2010/main" val="972832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Research?</a:t>
            </a:r>
            <a:endParaRPr lang="en-US" dirty="0"/>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endParaRPr lang="en-US" dirty="0"/>
          </a:p>
          <a:p>
            <a:pPr marL="0" indent="0">
              <a:buNone/>
            </a:pPr>
            <a:endParaRPr lang="en-US" dirty="0" smtClean="0"/>
          </a:p>
          <a:p>
            <a:pPr marL="0" indent="0">
              <a:buNone/>
            </a:pPr>
            <a:endParaRPr lang="en-US" dirty="0" smtClean="0"/>
          </a:p>
          <a:p>
            <a:pPr marL="457200" lvl="1" indent="0">
              <a:buNone/>
            </a:pPr>
            <a:endParaRPr lang="en-US" dirty="0" smtClean="0"/>
          </a:p>
          <a:p>
            <a:pPr marL="0" indent="0">
              <a:buNone/>
            </a:pPr>
            <a:endParaRPr lang="en-US" dirty="0" smtClean="0"/>
          </a:p>
        </p:txBody>
      </p:sp>
      <p:sp>
        <p:nvSpPr>
          <p:cNvPr id="5" name="Line 4"/>
          <p:cNvSpPr>
            <a:spLocks noChangeShapeType="1"/>
          </p:cNvSpPr>
          <p:nvPr/>
        </p:nvSpPr>
        <p:spPr bwMode="auto">
          <a:xfrm>
            <a:off x="762000" y="990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 name="Picture 3" descr="What is Research.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71600"/>
            <a:ext cx="7716422" cy="4352544"/>
          </a:xfrm>
          <a:prstGeom prst="rect">
            <a:avLst/>
          </a:prstGeom>
        </p:spPr>
      </p:pic>
      <p:sp>
        <p:nvSpPr>
          <p:cNvPr id="6" name="TextBox 5"/>
          <p:cNvSpPr txBox="1"/>
          <p:nvPr/>
        </p:nvSpPr>
        <p:spPr>
          <a:xfrm>
            <a:off x="914400" y="6019800"/>
            <a:ext cx="4634602" cy="646331"/>
          </a:xfrm>
          <a:prstGeom prst="rect">
            <a:avLst/>
          </a:prstGeom>
          <a:noFill/>
        </p:spPr>
        <p:txBody>
          <a:bodyPr wrap="none" rtlCol="0">
            <a:spAutoFit/>
          </a:bodyPr>
          <a:lstStyle/>
          <a:p>
            <a:pPr marL="0" lvl="1"/>
            <a:r>
              <a:rPr lang="en-US" dirty="0">
                <a:ea typeface="ＭＳ Ｐゴシック" charset="0"/>
                <a:cs typeface="ＭＳ Ｐゴシック" charset="0"/>
                <a:hlinkClick r:id="rId4"/>
              </a:rPr>
              <a:t>www.youtube.com/watch?v=Og4BGyZr_Nk</a:t>
            </a:r>
            <a:endParaRPr lang="en-US" dirty="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31082197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a:lnSpc>
                <a:spcPct val="100000"/>
              </a:lnSpc>
              <a:buClr>
                <a:srgbClr val="6666FF"/>
              </a:buClr>
              <a:buFont typeface="Arial" panose="020B0604020202020204" pitchFamily="34" charset="0"/>
              <a:buChar char="•"/>
            </a:pPr>
            <a:r>
              <a:rPr lang="en-US" sz="2800" dirty="0" smtClean="0"/>
              <a:t>Identify the benefits of patient and family engagement in research.</a:t>
            </a:r>
          </a:p>
          <a:p>
            <a:pPr>
              <a:lnSpc>
                <a:spcPct val="100000"/>
              </a:lnSpc>
              <a:buClr>
                <a:srgbClr val="6666FF"/>
              </a:buClr>
              <a:buFont typeface="Arial" panose="020B0604020202020204" pitchFamily="34" charset="0"/>
              <a:buChar char="•"/>
            </a:pPr>
            <a:r>
              <a:rPr lang="en-US" sz="2800" dirty="0" smtClean="0"/>
              <a:t>Recognize </a:t>
            </a:r>
            <a:r>
              <a:rPr lang="en-US" sz="2800" dirty="0"/>
              <a:t>the </a:t>
            </a:r>
            <a:r>
              <a:rPr lang="en-US" sz="2800" dirty="0" smtClean="0"/>
              <a:t>roles of advisors </a:t>
            </a:r>
            <a:r>
              <a:rPr lang="en-US" sz="2800" dirty="0"/>
              <a:t>and </a:t>
            </a:r>
            <a:r>
              <a:rPr lang="en-US" sz="2800" dirty="0" smtClean="0"/>
              <a:t>PFACs across the stages of research.</a:t>
            </a:r>
            <a:endParaRPr lang="en-US" sz="2800" dirty="0"/>
          </a:p>
          <a:p>
            <a:pPr>
              <a:lnSpc>
                <a:spcPct val="100000"/>
              </a:lnSpc>
              <a:buClr>
                <a:srgbClr val="6666FF"/>
              </a:buClr>
              <a:buFont typeface="Arial" panose="020B0604020202020204" pitchFamily="34" charset="0"/>
              <a:buChar char="•"/>
            </a:pPr>
            <a:r>
              <a:rPr lang="en-US" sz="2800" dirty="0" smtClean="0"/>
              <a:t>Enhance advisor </a:t>
            </a:r>
            <a:r>
              <a:rPr lang="en-US" sz="2800" dirty="0"/>
              <a:t>confidence, skills, and knowledge surrounding research </a:t>
            </a:r>
            <a:r>
              <a:rPr lang="en-US" sz="2800" dirty="0" smtClean="0"/>
              <a:t>and research partnerships</a:t>
            </a:r>
            <a:r>
              <a:rPr lang="en-US" sz="2800" dirty="0"/>
              <a:t>.</a:t>
            </a:r>
          </a:p>
          <a:p>
            <a:pPr>
              <a:lnSpc>
                <a:spcPct val="100000"/>
              </a:lnSpc>
              <a:buClr>
                <a:srgbClr val="6666FF"/>
              </a:buClr>
              <a:buFont typeface="Arial" panose="020B0604020202020204" pitchFamily="34" charset="0"/>
              <a:buChar char="•"/>
            </a:pPr>
            <a:endParaRPr lang="en-US" sz="2800" dirty="0"/>
          </a:p>
        </p:txBody>
      </p:sp>
      <p:sp>
        <p:nvSpPr>
          <p:cNvPr id="4" name="Line 4"/>
          <p:cNvSpPr>
            <a:spLocks noChangeShapeType="1"/>
          </p:cNvSpPr>
          <p:nvPr/>
        </p:nvSpPr>
        <p:spPr bwMode="auto">
          <a:xfrm>
            <a:off x="685800" y="990600"/>
            <a:ext cx="7848600" cy="0"/>
          </a:xfrm>
          <a:prstGeom prst="line">
            <a:avLst/>
          </a:prstGeom>
          <a:noFill/>
          <a:ln w="57150">
            <a:solidFill>
              <a:schemeClr val="accent6">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04412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Research?</a:t>
            </a:r>
            <a:endParaRPr lang="en-US" dirty="0"/>
          </a:p>
        </p:txBody>
      </p:sp>
      <p:sp>
        <p:nvSpPr>
          <p:cNvPr id="3" name="Content Placeholder 2"/>
          <p:cNvSpPr>
            <a:spLocks noGrp="1"/>
          </p:cNvSpPr>
          <p:nvPr>
            <p:ph idx="1"/>
          </p:nvPr>
        </p:nvSpPr>
        <p:spPr>
          <a:xfrm>
            <a:off x="762000" y="1371600"/>
            <a:ext cx="7924800" cy="4953000"/>
          </a:xfrm>
        </p:spPr>
        <p:txBody>
          <a:bodyPr>
            <a:normAutofit/>
          </a:bodyPr>
          <a:lstStyle/>
          <a:p>
            <a:pPr marL="0" indent="0">
              <a:lnSpc>
                <a:spcPct val="100000"/>
              </a:lnSpc>
              <a:spcBef>
                <a:spcPts val="1200"/>
              </a:spcBef>
              <a:buClr>
                <a:schemeClr val="accent6">
                  <a:lumMod val="60000"/>
                  <a:lumOff val="40000"/>
                </a:schemeClr>
              </a:buClr>
              <a:buNone/>
            </a:pPr>
            <a:r>
              <a:rPr lang="en-US" sz="2800" dirty="0" smtClean="0">
                <a:latin typeface="+mj-lt"/>
              </a:rPr>
              <a:t>A planned process of collecting and analyzing information to increase our understanding of an issue, topic, or problem that needs to be addressed or solved.</a:t>
            </a:r>
          </a:p>
          <a:p>
            <a:pPr marL="457200" lvl="1" indent="0">
              <a:buNone/>
            </a:pPr>
            <a:endParaRPr lang="en-US" dirty="0" smtClean="0"/>
          </a:p>
          <a:p>
            <a:pPr marL="0" indent="0">
              <a:buNone/>
            </a:pPr>
            <a:endParaRPr lang="en-US" dirty="0" smtClean="0"/>
          </a:p>
        </p:txBody>
      </p:sp>
      <p:sp>
        <p:nvSpPr>
          <p:cNvPr id="4" name="Explosion 2 3"/>
          <p:cNvSpPr/>
          <p:nvPr/>
        </p:nvSpPr>
        <p:spPr>
          <a:xfrm>
            <a:off x="3429000" y="3048000"/>
            <a:ext cx="5105400" cy="3581400"/>
          </a:xfrm>
          <a:prstGeom prst="irregularSeal2">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Research topics are traditionally determined by </a:t>
            </a:r>
            <a:r>
              <a:rPr lang="en-US" sz="2000" dirty="0" smtClean="0"/>
              <a:t>intellectual curiosity. </a:t>
            </a:r>
            <a:endParaRPr lang="en-US" sz="2000" dirty="0"/>
          </a:p>
        </p:txBody>
      </p:sp>
      <p:sp>
        <p:nvSpPr>
          <p:cNvPr id="5" name="Line 4"/>
          <p:cNvSpPr>
            <a:spLocks noChangeShapeType="1"/>
          </p:cNvSpPr>
          <p:nvPr/>
        </p:nvSpPr>
        <p:spPr bwMode="auto">
          <a:xfrm>
            <a:off x="762000" y="990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5963402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Do We Conduct Research?</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3353013"/>
              </p:ext>
            </p:extLst>
          </p:nvPr>
        </p:nvGraphicFramePr>
        <p:xfrm>
          <a:off x="876300" y="1143001"/>
          <a:ext cx="72009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ine 4"/>
          <p:cNvSpPr>
            <a:spLocks noChangeShapeType="1"/>
          </p:cNvSpPr>
          <p:nvPr/>
        </p:nvSpPr>
        <p:spPr bwMode="auto">
          <a:xfrm>
            <a:off x="6858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TextBox 7"/>
          <p:cNvSpPr txBox="1"/>
          <p:nvPr/>
        </p:nvSpPr>
        <p:spPr>
          <a:xfrm>
            <a:off x="838200" y="5299184"/>
            <a:ext cx="7010400" cy="1415772"/>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200" b="1" dirty="0" smtClean="0">
                <a:solidFill>
                  <a:schemeClr val="accent6"/>
                </a:solidFill>
              </a:rPr>
              <a:t>Promote health and wellness.</a:t>
            </a:r>
          </a:p>
          <a:p>
            <a:pPr marL="342900" indent="-342900">
              <a:spcBef>
                <a:spcPts val="1200"/>
              </a:spcBef>
              <a:buFont typeface="Arial" panose="020B0604020202020204" pitchFamily="34" charset="0"/>
              <a:buChar char="•"/>
            </a:pPr>
            <a:r>
              <a:rPr lang="en-US" sz="2200" b="1" dirty="0" smtClean="0">
                <a:solidFill>
                  <a:schemeClr val="accent6"/>
                </a:solidFill>
              </a:rPr>
              <a:t>Provide high quality and safe care.</a:t>
            </a:r>
          </a:p>
          <a:p>
            <a:pPr marL="342900" indent="-342900">
              <a:spcBef>
                <a:spcPts val="1200"/>
              </a:spcBef>
              <a:buFont typeface="Arial" panose="020B0604020202020204" pitchFamily="34" charset="0"/>
              <a:buChar char="•"/>
            </a:pPr>
            <a:r>
              <a:rPr lang="en-US" sz="2200" b="1" dirty="0" smtClean="0">
                <a:solidFill>
                  <a:schemeClr val="accent6"/>
                </a:solidFill>
              </a:rPr>
              <a:t>Find a new treatment, medication, cure.</a:t>
            </a:r>
            <a:endParaRPr lang="en-US" sz="2200" b="1" dirty="0">
              <a:solidFill>
                <a:schemeClr val="accent6"/>
              </a:solidFill>
            </a:endParaRPr>
          </a:p>
        </p:txBody>
      </p:sp>
    </p:spTree>
    <p:extLst>
      <p:ext uri="{BB962C8B-B14F-4D97-AF65-F5344CB8AC3E}">
        <p14:creationId xmlns:p14="http://schemas.microsoft.com/office/powerpoint/2010/main" val="5240765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295400" y="152400"/>
            <a:ext cx="6477000" cy="1027112"/>
          </a:xfrm>
        </p:spPr>
        <p:txBody>
          <a:bodyPr/>
          <a:lstStyle/>
          <a:p>
            <a:pPr algn="ctr"/>
            <a:r>
              <a:rPr lang="en-US" dirty="0" smtClean="0">
                <a:latin typeface="Arial" charset="0"/>
                <a:ea typeface="ＭＳ Ｐゴシック" charset="0"/>
                <a:cs typeface="Arial" charset="0"/>
              </a:rPr>
              <a:t>Research vs. Quality Improvement Projects</a:t>
            </a:r>
            <a:endParaRPr lang="en-US" dirty="0">
              <a:latin typeface="Arial" charset="0"/>
              <a:ea typeface="ＭＳ Ｐゴシック" charset="0"/>
              <a:cs typeface="Arial" charset="0"/>
            </a:endParaRPr>
          </a:p>
        </p:txBody>
      </p:sp>
      <p:sp>
        <p:nvSpPr>
          <p:cNvPr id="35843" name="Line 4"/>
          <p:cNvSpPr>
            <a:spLocks noChangeShapeType="1"/>
          </p:cNvSpPr>
          <p:nvPr/>
        </p:nvSpPr>
        <p:spPr bwMode="auto">
          <a:xfrm>
            <a:off x="609600" y="1371600"/>
            <a:ext cx="7848600" cy="0"/>
          </a:xfrm>
          <a:prstGeom prst="line">
            <a:avLst/>
          </a:prstGeom>
          <a:noFill/>
          <a:ln w="57150">
            <a:solidFill>
              <a:schemeClr val="accent6">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52408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57200" y="6096000"/>
            <a:ext cx="7772400" cy="646331"/>
          </a:xfrm>
          <a:prstGeom prst="rect">
            <a:avLst/>
          </a:prstGeom>
          <a:noFill/>
        </p:spPr>
        <p:txBody>
          <a:bodyPr wrap="square" rtlCol="0">
            <a:spAutoFit/>
          </a:bodyPr>
          <a:lstStyle/>
          <a:p>
            <a:r>
              <a:rPr lang="en-US" dirty="0" smtClean="0">
                <a:solidFill>
                  <a:srgbClr val="000090"/>
                </a:solidFill>
              </a:rPr>
              <a:t>More information can be found at Children’s Hospital of Philadelphia IRB: https</a:t>
            </a:r>
            <a:r>
              <a:rPr lang="en-US" dirty="0">
                <a:solidFill>
                  <a:srgbClr val="000090"/>
                </a:solidFill>
              </a:rPr>
              <a:t>://</a:t>
            </a:r>
            <a:r>
              <a:rPr lang="en-US" dirty="0" err="1">
                <a:solidFill>
                  <a:srgbClr val="000090"/>
                </a:solidFill>
              </a:rPr>
              <a:t>irb.research.chop.edu</a:t>
            </a:r>
            <a:r>
              <a:rPr lang="en-US" dirty="0">
                <a:solidFill>
                  <a:srgbClr val="000090"/>
                </a:solidFill>
              </a:rPr>
              <a:t>/quality-improvement-</a:t>
            </a:r>
            <a:r>
              <a:rPr lang="en-US" dirty="0" err="1">
                <a:solidFill>
                  <a:srgbClr val="000090"/>
                </a:solidFill>
              </a:rPr>
              <a:t>vs</a:t>
            </a:r>
            <a:r>
              <a:rPr lang="en-US" dirty="0">
                <a:solidFill>
                  <a:srgbClr val="000090"/>
                </a:solidFill>
              </a:rPr>
              <a:t>-research</a:t>
            </a:r>
          </a:p>
        </p:txBody>
      </p:sp>
    </p:spTree>
    <p:extLst>
      <p:ext uri="{BB962C8B-B14F-4D97-AF65-F5344CB8AC3E}">
        <p14:creationId xmlns:p14="http://schemas.microsoft.com/office/powerpoint/2010/main" val="32042905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t>
            </a:r>
            <a:r>
              <a:rPr lang="en-US" dirty="0" smtClean="0"/>
              <a:t>Are </a:t>
            </a:r>
            <a:r>
              <a:rPr lang="en-US" dirty="0"/>
              <a:t>Research </a:t>
            </a:r>
            <a:r>
              <a:rPr lang="en-US" dirty="0" smtClean="0"/>
              <a:t>Stakeholders?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3749817"/>
              </p:ext>
            </p:extLst>
          </p:nvPr>
        </p:nvGraphicFramePr>
        <p:xfrm>
          <a:off x="609600" y="1066800"/>
          <a:ext cx="82296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Oval 9"/>
          <p:cNvSpPr/>
          <p:nvPr/>
        </p:nvSpPr>
        <p:spPr bwMode="auto">
          <a:xfrm>
            <a:off x="152400" y="1524000"/>
            <a:ext cx="2895600" cy="838200"/>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106" charset="0"/>
              </a:rPr>
              <a:t>Administrators</a:t>
            </a:r>
            <a:endParaRPr kumimoji="0" lang="en-US" sz="2200" b="0" i="0" u="none" strike="noStrike" cap="none" normalizeH="0" baseline="0" dirty="0">
              <a:ln>
                <a:noFill/>
              </a:ln>
              <a:solidFill>
                <a:schemeClr val="tx1"/>
              </a:solidFill>
              <a:effectLst/>
              <a:latin typeface="Arial" pitchFamily="-106" charset="0"/>
            </a:endParaRPr>
          </a:p>
        </p:txBody>
      </p:sp>
      <p:sp>
        <p:nvSpPr>
          <p:cNvPr id="11" name="Oval 10"/>
          <p:cNvSpPr/>
          <p:nvPr/>
        </p:nvSpPr>
        <p:spPr bwMode="auto">
          <a:xfrm>
            <a:off x="7239000" y="2819400"/>
            <a:ext cx="1828800" cy="990600"/>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106" charset="0"/>
              </a:rPr>
              <a:t>Law</a:t>
            </a:r>
            <a:r>
              <a:rPr kumimoji="0" lang="en-US" sz="2400" b="0" i="0" u="none" strike="noStrike" cap="none" normalizeH="0" dirty="0" smtClean="0">
                <a:ln>
                  <a:noFill/>
                </a:ln>
                <a:solidFill>
                  <a:schemeClr val="tx1"/>
                </a:solidFill>
                <a:effectLst/>
                <a:latin typeface="Arial" pitchFamily="-106" charset="0"/>
              </a:rPr>
              <a:t> Makers</a:t>
            </a:r>
            <a:endParaRPr kumimoji="0" lang="en-US" sz="2400" b="0" i="0" u="none" strike="noStrike" cap="none" normalizeH="0" baseline="0" dirty="0">
              <a:ln>
                <a:noFill/>
              </a:ln>
              <a:solidFill>
                <a:schemeClr val="tx1"/>
              </a:solidFill>
              <a:effectLst/>
              <a:latin typeface="Arial" pitchFamily="-106" charset="0"/>
            </a:endParaRPr>
          </a:p>
        </p:txBody>
      </p:sp>
      <p:sp>
        <p:nvSpPr>
          <p:cNvPr id="12" name="Oval 11"/>
          <p:cNvSpPr/>
          <p:nvPr/>
        </p:nvSpPr>
        <p:spPr bwMode="auto">
          <a:xfrm>
            <a:off x="4953000" y="5791200"/>
            <a:ext cx="2209800" cy="914400"/>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dirty="0" smtClean="0">
                <a:latin typeface="Arial" pitchFamily="-106" charset="0"/>
              </a:rPr>
              <a:t>Tech I</a:t>
            </a:r>
            <a:r>
              <a:rPr kumimoji="0" lang="en-US" sz="2200" b="0" i="0" u="none" strike="noStrike" cap="none" normalizeH="0" baseline="0" dirty="0" smtClean="0">
                <a:ln>
                  <a:noFill/>
                </a:ln>
                <a:solidFill>
                  <a:schemeClr val="tx1"/>
                </a:solidFill>
                <a:effectLst/>
                <a:latin typeface="Arial" pitchFamily="-106" charset="0"/>
              </a:rPr>
              <a:t>nnovators</a:t>
            </a:r>
            <a:endParaRPr kumimoji="0" lang="en-US" sz="2200" b="0" i="0" u="none" strike="noStrike" cap="none" normalizeH="0" baseline="0" dirty="0">
              <a:ln>
                <a:noFill/>
              </a:ln>
              <a:solidFill>
                <a:schemeClr val="tx1"/>
              </a:solidFill>
              <a:effectLst/>
              <a:latin typeface="Arial" pitchFamily="-106" charset="0"/>
            </a:endParaRPr>
          </a:p>
        </p:txBody>
      </p:sp>
      <p:sp>
        <p:nvSpPr>
          <p:cNvPr id="13" name="Oval 12"/>
          <p:cNvSpPr/>
          <p:nvPr/>
        </p:nvSpPr>
        <p:spPr bwMode="auto">
          <a:xfrm>
            <a:off x="1524000" y="5562600"/>
            <a:ext cx="1825752" cy="914400"/>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Arial" pitchFamily="-106" charset="0"/>
              </a:rPr>
              <a:t>Policy Makers</a:t>
            </a:r>
            <a:endParaRPr kumimoji="0" lang="en-US" sz="2400" b="0" i="0" u="none" strike="noStrike" cap="none" normalizeH="0" baseline="0" dirty="0">
              <a:ln>
                <a:noFill/>
              </a:ln>
              <a:solidFill>
                <a:schemeClr val="tx1"/>
              </a:solidFill>
              <a:effectLst/>
              <a:latin typeface="Arial" pitchFamily="-106" charset="0"/>
            </a:endParaRPr>
          </a:p>
        </p:txBody>
      </p:sp>
      <p:sp>
        <p:nvSpPr>
          <p:cNvPr id="14" name="Oval 13"/>
          <p:cNvSpPr/>
          <p:nvPr/>
        </p:nvSpPr>
        <p:spPr bwMode="auto">
          <a:xfrm>
            <a:off x="457200" y="3581400"/>
            <a:ext cx="1808988" cy="838200"/>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Arial" pitchFamily="-106" charset="0"/>
              </a:rPr>
              <a:t>Payers</a:t>
            </a:r>
            <a:endParaRPr kumimoji="0" lang="en-US" sz="2400" b="0" i="0" u="none" strike="noStrike" cap="none" normalizeH="0" baseline="0" dirty="0">
              <a:ln>
                <a:noFill/>
              </a:ln>
              <a:solidFill>
                <a:schemeClr val="tx1"/>
              </a:solidFill>
              <a:effectLst/>
              <a:latin typeface="Arial" pitchFamily="-106" charset="0"/>
            </a:endParaRPr>
          </a:p>
        </p:txBody>
      </p:sp>
      <p:sp>
        <p:nvSpPr>
          <p:cNvPr id="15" name="Oval 14"/>
          <p:cNvSpPr/>
          <p:nvPr/>
        </p:nvSpPr>
        <p:spPr bwMode="auto">
          <a:xfrm>
            <a:off x="6781800" y="1371600"/>
            <a:ext cx="1655064" cy="893064"/>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106" charset="0"/>
              </a:rPr>
              <a:t>IT</a:t>
            </a:r>
            <a:endParaRPr kumimoji="0" lang="en-US" sz="2400" b="0" i="0" u="none" strike="noStrike" cap="none" normalizeH="0" baseline="0" dirty="0">
              <a:ln>
                <a:noFill/>
              </a:ln>
              <a:solidFill>
                <a:schemeClr val="tx1"/>
              </a:solidFill>
              <a:effectLst/>
              <a:latin typeface="Arial" pitchFamily="-106" charset="0"/>
            </a:endParaRPr>
          </a:p>
        </p:txBody>
      </p:sp>
      <p:sp>
        <p:nvSpPr>
          <p:cNvPr id="16" name="Oval 15"/>
          <p:cNvSpPr/>
          <p:nvPr/>
        </p:nvSpPr>
        <p:spPr bwMode="auto">
          <a:xfrm>
            <a:off x="6955536" y="4593336"/>
            <a:ext cx="1655064" cy="893064"/>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100" dirty="0" smtClean="0">
                <a:latin typeface="Arial" pitchFamily="-106" charset="0"/>
              </a:rPr>
              <a:t>Others?</a:t>
            </a:r>
            <a:endParaRPr kumimoji="0" lang="en-US" sz="2100" b="0" i="0" u="none" strike="noStrike" cap="none" normalizeH="0" baseline="0" dirty="0">
              <a:ln>
                <a:noFill/>
              </a:ln>
              <a:solidFill>
                <a:schemeClr val="tx1"/>
              </a:solidFill>
              <a:effectLst/>
              <a:latin typeface="Arial" pitchFamily="-106" charset="0"/>
            </a:endParaRPr>
          </a:p>
        </p:txBody>
      </p:sp>
    </p:spTree>
    <p:extLst>
      <p:ext uri="{BB962C8B-B14F-4D97-AF65-F5344CB8AC3E}">
        <p14:creationId xmlns:p14="http://schemas.microsoft.com/office/powerpoint/2010/main" val="7000941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Research Study Timeline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37436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1970953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98802727"/>
              </p:ext>
            </p:extLst>
          </p:nvPr>
        </p:nvGraphicFramePr>
        <p:xfrm>
          <a:off x="612905" y="990600"/>
          <a:ext cx="4800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7200" y="152400"/>
            <a:ext cx="8458200" cy="523220"/>
          </a:xfrm>
          <a:prstGeom prst="rect">
            <a:avLst/>
          </a:prstGeom>
        </p:spPr>
        <p:txBody>
          <a:bodyPr wrap="square">
            <a:spAutoFit/>
          </a:bodyPr>
          <a:lstStyle/>
          <a:p>
            <a:pPr algn="ctr"/>
            <a:r>
              <a:rPr lang="en-US" altLang="en-US" sz="2800" dirty="0" smtClean="0">
                <a:solidFill>
                  <a:srgbClr val="4D2673"/>
                </a:solidFill>
                <a:latin typeface="+mj-lt"/>
              </a:rPr>
              <a:t>How Can PFAC Be Involved in Stages of Research?</a:t>
            </a:r>
            <a:endParaRPr lang="en-US" sz="2800" dirty="0">
              <a:solidFill>
                <a:srgbClr val="4D2673"/>
              </a:solidFill>
              <a:latin typeface="+mj-lt"/>
            </a:endParaRPr>
          </a:p>
        </p:txBody>
      </p:sp>
      <p:sp>
        <p:nvSpPr>
          <p:cNvPr id="2" name="Rectangle 1"/>
          <p:cNvSpPr/>
          <p:nvPr/>
        </p:nvSpPr>
        <p:spPr>
          <a:xfrm>
            <a:off x="6096000" y="1066800"/>
            <a:ext cx="1905000" cy="1477328"/>
          </a:xfrm>
          <a:prstGeom prst="rect">
            <a:avLst/>
          </a:prstGeom>
          <a:solidFill>
            <a:schemeClr val="tx2">
              <a:lumMod val="40000"/>
              <a:lumOff val="60000"/>
            </a:schemeClr>
          </a:solidFill>
        </p:spPr>
        <p:txBody>
          <a:bodyPr wrap="square">
            <a:spAutoFit/>
          </a:bodyPr>
          <a:lstStyle/>
          <a:p>
            <a:pPr lvl="0"/>
            <a:r>
              <a:rPr lang="en-US" dirty="0" smtClean="0">
                <a:solidFill>
                  <a:schemeClr val="bg1"/>
                </a:solidFill>
              </a:rPr>
              <a:t>Advisor Venues:</a:t>
            </a:r>
          </a:p>
          <a:p>
            <a:pPr marL="285750" lvl="0" indent="-285750">
              <a:buFont typeface="Arial" panose="020B0604020202020204" pitchFamily="34" charset="0"/>
              <a:buChar char="•"/>
            </a:pPr>
            <a:r>
              <a:rPr lang="en-US" dirty="0" smtClean="0">
                <a:solidFill>
                  <a:schemeClr val="bg1"/>
                </a:solidFill>
              </a:rPr>
              <a:t>Town </a:t>
            </a:r>
            <a:r>
              <a:rPr lang="en-US" dirty="0">
                <a:solidFill>
                  <a:schemeClr val="bg1"/>
                </a:solidFill>
              </a:rPr>
              <a:t>Halls</a:t>
            </a:r>
          </a:p>
          <a:p>
            <a:pPr marL="285750" lvl="0" indent="-285750">
              <a:buFont typeface="Arial" panose="020B0604020202020204" pitchFamily="34" charset="0"/>
              <a:buChar char="•"/>
            </a:pPr>
            <a:r>
              <a:rPr lang="en-US" dirty="0">
                <a:solidFill>
                  <a:schemeClr val="bg1"/>
                </a:solidFill>
              </a:rPr>
              <a:t>Focus Groups </a:t>
            </a:r>
          </a:p>
          <a:p>
            <a:pPr marL="285750" lvl="0" indent="-285750">
              <a:buFont typeface="Arial" panose="020B0604020202020204" pitchFamily="34" charset="0"/>
              <a:buChar char="•"/>
            </a:pPr>
            <a:r>
              <a:rPr lang="en-US" dirty="0">
                <a:solidFill>
                  <a:schemeClr val="bg1"/>
                </a:solidFill>
              </a:rPr>
              <a:t>PFAC</a:t>
            </a:r>
          </a:p>
          <a:p>
            <a:pPr marL="285750" lvl="0" indent="-285750">
              <a:buFont typeface="Arial" panose="020B0604020202020204" pitchFamily="34" charset="0"/>
              <a:buChar char="•"/>
            </a:pPr>
            <a:r>
              <a:rPr lang="en-US" dirty="0">
                <a:solidFill>
                  <a:schemeClr val="bg1"/>
                </a:solidFill>
              </a:rPr>
              <a:t>Virtual</a:t>
            </a:r>
          </a:p>
        </p:txBody>
      </p:sp>
      <p:sp>
        <p:nvSpPr>
          <p:cNvPr id="3" name="TextBox 2"/>
          <p:cNvSpPr txBox="1"/>
          <p:nvPr/>
        </p:nvSpPr>
        <p:spPr>
          <a:xfrm>
            <a:off x="6149009" y="2971800"/>
            <a:ext cx="1905000" cy="2031325"/>
          </a:xfrm>
          <a:prstGeom prst="rect">
            <a:avLst/>
          </a:prstGeom>
          <a:solidFill>
            <a:schemeClr val="accent3">
              <a:lumMod val="50000"/>
            </a:schemeClr>
          </a:solidFill>
        </p:spPr>
        <p:txBody>
          <a:bodyPr wrap="square" rtlCol="0">
            <a:spAutoFit/>
          </a:bodyPr>
          <a:lstStyle/>
          <a:p>
            <a:r>
              <a:rPr lang="en-US" dirty="0" smtClean="0">
                <a:solidFill>
                  <a:schemeClr val="bg1"/>
                </a:solidFill>
              </a:rPr>
              <a:t>Advisor on Project Group:</a:t>
            </a:r>
          </a:p>
          <a:p>
            <a:pPr marL="285750" indent="-285750">
              <a:buFont typeface="Arial" panose="020B0604020202020204" pitchFamily="34" charset="0"/>
              <a:buChar char="•"/>
            </a:pPr>
            <a:r>
              <a:rPr lang="en-US" dirty="0">
                <a:solidFill>
                  <a:schemeClr val="bg1"/>
                </a:solidFill>
              </a:rPr>
              <a:t>Develop scripting</a:t>
            </a:r>
          </a:p>
          <a:p>
            <a:pPr marL="285750" indent="-285750">
              <a:buFont typeface="Arial" panose="020B0604020202020204" pitchFamily="34" charset="0"/>
              <a:buChar char="•"/>
            </a:pPr>
            <a:r>
              <a:rPr lang="en-US" dirty="0">
                <a:solidFill>
                  <a:schemeClr val="bg1"/>
                </a:solidFill>
              </a:rPr>
              <a:t>Recruit</a:t>
            </a:r>
          </a:p>
          <a:p>
            <a:pPr marL="285750" indent="-285750">
              <a:buFont typeface="Arial" panose="020B0604020202020204" pitchFamily="34" charset="0"/>
              <a:buChar char="•"/>
            </a:pPr>
            <a:r>
              <a:rPr lang="en-US" dirty="0">
                <a:solidFill>
                  <a:schemeClr val="bg1"/>
                </a:solidFill>
              </a:rPr>
              <a:t>Enroll</a:t>
            </a:r>
          </a:p>
          <a:p>
            <a:pPr marL="285750" indent="-285750">
              <a:buFont typeface="Arial" panose="020B0604020202020204" pitchFamily="34" charset="0"/>
              <a:buChar char="•"/>
            </a:pPr>
            <a:r>
              <a:rPr lang="en-US" dirty="0">
                <a:solidFill>
                  <a:schemeClr val="bg1"/>
                </a:solidFill>
              </a:rPr>
              <a:t>Collect </a:t>
            </a:r>
            <a:r>
              <a:rPr lang="en-US" dirty="0" smtClean="0">
                <a:solidFill>
                  <a:schemeClr val="bg1"/>
                </a:solidFill>
              </a:rPr>
              <a:t>Data</a:t>
            </a:r>
            <a:endParaRPr lang="en-US" dirty="0">
              <a:solidFill>
                <a:schemeClr val="bg1"/>
              </a:solidFill>
            </a:endParaRPr>
          </a:p>
        </p:txBody>
      </p:sp>
      <p:sp>
        <p:nvSpPr>
          <p:cNvPr id="4" name="TextBox 3"/>
          <p:cNvSpPr txBox="1"/>
          <p:nvPr/>
        </p:nvSpPr>
        <p:spPr>
          <a:xfrm>
            <a:off x="6149009" y="5410200"/>
            <a:ext cx="1905000" cy="1200329"/>
          </a:xfrm>
          <a:prstGeom prst="rect">
            <a:avLst/>
          </a:prstGeom>
          <a:solidFill>
            <a:srgbClr val="40631B"/>
          </a:solidFill>
        </p:spPr>
        <p:txBody>
          <a:bodyPr wrap="square" rtlCol="0">
            <a:spAutoFit/>
          </a:bodyPr>
          <a:lstStyle/>
          <a:p>
            <a:pPr lvl="0"/>
            <a:r>
              <a:rPr lang="en-US" dirty="0" smtClean="0">
                <a:solidFill>
                  <a:schemeClr val="bg1"/>
                </a:solidFill>
              </a:rPr>
              <a:t>Advisor Venues: </a:t>
            </a:r>
          </a:p>
          <a:p>
            <a:pPr marL="285750" lvl="0" indent="-285750">
              <a:buFont typeface="Arial" panose="020B0604020202020204" pitchFamily="34" charset="0"/>
              <a:buChar char="•"/>
            </a:pPr>
            <a:r>
              <a:rPr lang="en-US" dirty="0" smtClean="0">
                <a:solidFill>
                  <a:schemeClr val="bg1"/>
                </a:solidFill>
              </a:rPr>
              <a:t>Town </a:t>
            </a:r>
            <a:r>
              <a:rPr lang="en-US" dirty="0">
                <a:solidFill>
                  <a:schemeClr val="bg1"/>
                </a:solidFill>
              </a:rPr>
              <a:t>Hall</a:t>
            </a:r>
          </a:p>
          <a:p>
            <a:pPr marL="285750" lvl="0" indent="-285750">
              <a:buFont typeface="Arial" panose="020B0604020202020204" pitchFamily="34" charset="0"/>
              <a:buChar char="•"/>
            </a:pPr>
            <a:r>
              <a:rPr lang="en-US" dirty="0">
                <a:solidFill>
                  <a:schemeClr val="bg1"/>
                </a:solidFill>
              </a:rPr>
              <a:t>Focus Group</a:t>
            </a:r>
          </a:p>
          <a:p>
            <a:pPr marL="285750" lvl="0" indent="-285750">
              <a:buFont typeface="Arial" panose="020B0604020202020204" pitchFamily="34" charset="0"/>
              <a:buChar char="•"/>
            </a:pPr>
            <a:r>
              <a:rPr lang="en-US" dirty="0" smtClean="0">
                <a:solidFill>
                  <a:schemeClr val="bg1"/>
                </a:solidFill>
              </a:rPr>
              <a:t>PFAC</a:t>
            </a:r>
            <a:endParaRPr lang="en-US" dirty="0">
              <a:solidFill>
                <a:schemeClr val="bg1"/>
              </a:solidFill>
            </a:endParaRPr>
          </a:p>
        </p:txBody>
      </p:sp>
      <p:sp>
        <p:nvSpPr>
          <p:cNvPr id="7" name="Line 4"/>
          <p:cNvSpPr>
            <a:spLocks noChangeShapeType="1"/>
          </p:cNvSpPr>
          <p:nvPr/>
        </p:nvSpPr>
        <p:spPr bwMode="auto">
          <a:xfrm flipV="1">
            <a:off x="381000" y="838200"/>
            <a:ext cx="85344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8068800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432800" cy="1004887"/>
          </a:xfrm>
        </p:spPr>
        <p:txBody>
          <a:bodyPr>
            <a:normAutofit/>
          </a:bodyPr>
          <a:lstStyle/>
          <a:p>
            <a:r>
              <a:rPr lang="en-US" altLang="en-US" sz="4200" dirty="0" smtClean="0">
                <a:solidFill>
                  <a:srgbClr val="4D2673"/>
                </a:solidFill>
              </a:rPr>
              <a:t>Seeking Funding </a:t>
            </a:r>
          </a:p>
        </p:txBody>
      </p:sp>
      <p:sp>
        <p:nvSpPr>
          <p:cNvPr id="4"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Content Placeholder 1"/>
          <p:cNvSpPr>
            <a:spLocks noGrp="1"/>
          </p:cNvSpPr>
          <p:nvPr>
            <p:ph idx="1"/>
          </p:nvPr>
        </p:nvSpPr>
        <p:spPr>
          <a:xfrm>
            <a:off x="598714" y="1371600"/>
            <a:ext cx="7859486" cy="4525963"/>
          </a:xfrm>
        </p:spPr>
        <p:txBody>
          <a:bodyPr/>
          <a:lstStyle/>
          <a:p>
            <a:pPr marL="57150" indent="0">
              <a:lnSpc>
                <a:spcPct val="100000"/>
              </a:lnSpc>
              <a:spcBef>
                <a:spcPts val="1200"/>
              </a:spcBef>
              <a:buClr>
                <a:schemeClr val="accent6">
                  <a:lumMod val="60000"/>
                  <a:lumOff val="40000"/>
                </a:schemeClr>
              </a:buClr>
              <a:buNone/>
            </a:pPr>
            <a:r>
              <a:rPr lang="en-US" altLang="en-US" sz="2800" dirty="0" smtClean="0">
                <a:solidFill>
                  <a:schemeClr val="accent6"/>
                </a:solidFill>
              </a:rPr>
              <a:t>Advisory Councils/Advisors</a:t>
            </a:r>
            <a:r>
              <a:rPr lang="en-US" altLang="en-US" sz="2800" dirty="0" smtClean="0"/>
              <a:t> may help with:</a:t>
            </a:r>
          </a:p>
          <a:p>
            <a:pPr marL="508000" indent="-280988">
              <a:lnSpc>
                <a:spcPct val="100000"/>
              </a:lnSpc>
              <a:spcBef>
                <a:spcPts val="1200"/>
              </a:spcBef>
              <a:buClrTx/>
              <a:buFont typeface="Arial" panose="020B0604020202020204" pitchFamily="34" charset="0"/>
              <a:buChar char="•"/>
            </a:pPr>
            <a:r>
              <a:rPr lang="en-US" altLang="en-US" sz="2800" dirty="0" smtClean="0"/>
              <a:t>Reviewing proposal</a:t>
            </a:r>
          </a:p>
          <a:p>
            <a:pPr marL="508000" indent="-280988">
              <a:lnSpc>
                <a:spcPct val="100000"/>
              </a:lnSpc>
              <a:spcBef>
                <a:spcPts val="1200"/>
              </a:spcBef>
              <a:buClrTx/>
              <a:buFont typeface="Arial" panose="020B0604020202020204" pitchFamily="34" charset="0"/>
              <a:buChar char="•"/>
            </a:pPr>
            <a:r>
              <a:rPr lang="en-US" altLang="en-US" sz="2800" dirty="0" smtClean="0"/>
              <a:t>Writing </a:t>
            </a:r>
            <a:r>
              <a:rPr lang="en-US" altLang="en-US" sz="2800" dirty="0"/>
              <a:t>a letter of </a:t>
            </a:r>
            <a:r>
              <a:rPr lang="en-US" altLang="en-US" sz="2800" dirty="0" smtClean="0"/>
              <a:t>support</a:t>
            </a:r>
          </a:p>
          <a:p>
            <a:pPr marL="508000" indent="-280988">
              <a:lnSpc>
                <a:spcPct val="100000"/>
              </a:lnSpc>
              <a:spcBef>
                <a:spcPts val="1200"/>
              </a:spcBef>
              <a:buClrTx/>
              <a:buFont typeface="Arial" panose="020B0604020202020204" pitchFamily="34" charset="0"/>
              <a:buChar char="•"/>
            </a:pPr>
            <a:r>
              <a:rPr lang="en-US" altLang="en-US" sz="2800" dirty="0"/>
              <a:t>Sharing personal stories with potential funding sources</a:t>
            </a:r>
          </a:p>
          <a:p>
            <a:pPr marL="57150" indent="0">
              <a:lnSpc>
                <a:spcPct val="100000"/>
              </a:lnSpc>
              <a:spcBef>
                <a:spcPts val="1200"/>
              </a:spcBef>
              <a:buClr>
                <a:schemeClr val="accent6">
                  <a:lumMod val="60000"/>
                  <a:lumOff val="40000"/>
                </a:schemeClr>
              </a:buClr>
              <a:buNone/>
            </a:pPr>
            <a:endParaRPr lang="en-US" altLang="en-US" sz="2800" dirty="0" smtClean="0"/>
          </a:p>
        </p:txBody>
      </p:sp>
    </p:spTree>
    <p:extLst>
      <p:ext uri="{BB962C8B-B14F-4D97-AF65-F5344CB8AC3E}">
        <p14:creationId xmlns:p14="http://schemas.microsoft.com/office/powerpoint/2010/main" val="39503466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75025"/>
            <a:ext cx="7812087" cy="1349375"/>
          </a:xfrm>
        </p:spPr>
        <p:txBody>
          <a:bodyPr/>
          <a:lstStyle/>
          <a:p>
            <a:pPr algn="r"/>
            <a:r>
              <a:rPr lang="en-US" dirty="0" smtClean="0"/>
              <a:t>Research: MORE DETAIL</a:t>
            </a:r>
            <a:endParaRPr lang="en-US" dirty="0"/>
          </a:p>
        </p:txBody>
      </p:sp>
      <p:sp>
        <p:nvSpPr>
          <p:cNvPr id="4" name="Line 4"/>
          <p:cNvSpPr>
            <a:spLocks noGrp="1" noChangeShapeType="1"/>
          </p:cNvSpPr>
          <p:nvPr>
            <p:ph type="body" idx="1"/>
          </p:nvPr>
        </p:nvSpPr>
        <p:spPr bwMode="auto">
          <a:xfrm flipV="1">
            <a:off x="685800" y="2971800"/>
            <a:ext cx="7848600" cy="1"/>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3687765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Comparative Effectiveness Research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0460376"/>
              </p:ext>
            </p:extLst>
          </p:nvPr>
        </p:nvGraphicFramePr>
        <p:xfrm>
          <a:off x="457200" y="4343400"/>
          <a:ext cx="82296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5"/>
          <p:cNvGrpSpPr/>
          <p:nvPr/>
        </p:nvGrpSpPr>
        <p:grpSpPr>
          <a:xfrm>
            <a:off x="533400" y="1371600"/>
            <a:ext cx="8153400" cy="2895600"/>
            <a:chOff x="4006800" y="920025"/>
            <a:chExt cx="3375421" cy="4133550"/>
          </a:xfrm>
        </p:grpSpPr>
        <p:sp>
          <p:nvSpPr>
            <p:cNvPr id="7" name="Rectangle 6"/>
            <p:cNvSpPr/>
            <p:nvPr/>
          </p:nvSpPr>
          <p:spPr>
            <a:xfrm>
              <a:off x="4006800" y="1206075"/>
              <a:ext cx="3375421" cy="3847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4006800" y="920025"/>
              <a:ext cx="3375421" cy="2971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1" defTabSz="844550">
                <a:lnSpc>
                  <a:spcPct val="90000"/>
                </a:lnSpc>
                <a:spcBef>
                  <a:spcPts val="1200"/>
                </a:spcBef>
                <a:buClr>
                  <a:srgbClr val="0000FF"/>
                </a:buClr>
              </a:pPr>
              <a:r>
                <a:rPr lang="en-US" sz="2400" dirty="0">
                  <a:solidFill>
                    <a:srgbClr val="000090"/>
                  </a:solidFill>
                </a:rPr>
                <a:t>Assesses whether 2+ options differ in effectiveness</a:t>
              </a:r>
              <a:r>
                <a:rPr lang="en-US" sz="2400" dirty="0" smtClean="0">
                  <a:solidFill>
                    <a:srgbClr val="000090"/>
                  </a:solidFill>
                </a:rPr>
                <a:t>.</a:t>
              </a:r>
            </a:p>
            <a:p>
              <a:pPr marL="800100" lvl="2" indent="-342900" defTabSz="844550">
                <a:lnSpc>
                  <a:spcPct val="90000"/>
                </a:lnSpc>
                <a:spcBef>
                  <a:spcPts val="1200"/>
                </a:spcBef>
                <a:buClr>
                  <a:srgbClr val="0000FF"/>
                </a:buClr>
                <a:buFont typeface="Arial"/>
                <a:buChar char="•"/>
              </a:pPr>
              <a:r>
                <a:rPr lang="en-US" sz="2400" kern="1200" dirty="0" smtClean="0">
                  <a:solidFill>
                    <a:srgbClr val="000090"/>
                  </a:solidFill>
                </a:rPr>
                <a:t>Compares the benefits and harms associated with each option as experienced by the patient.</a:t>
              </a:r>
              <a:endParaRPr lang="en-US" sz="2400" kern="1200" dirty="0">
                <a:solidFill>
                  <a:srgbClr val="000090"/>
                </a:solidFill>
              </a:endParaRPr>
            </a:p>
            <a:p>
              <a:pPr marL="800100" lvl="2" indent="-342900" defTabSz="844550">
                <a:lnSpc>
                  <a:spcPct val="90000"/>
                </a:lnSpc>
                <a:spcBef>
                  <a:spcPts val="1200"/>
                </a:spcBef>
                <a:buClr>
                  <a:srgbClr val="0000FF"/>
                </a:buClr>
                <a:buFont typeface="Arial"/>
                <a:buChar char="•"/>
              </a:pPr>
              <a:r>
                <a:rPr lang="en-US" sz="2400" kern="1200" dirty="0" smtClean="0">
                  <a:solidFill>
                    <a:srgbClr val="000090"/>
                  </a:solidFill>
                </a:rPr>
                <a:t>Examines the choices people make about the options for managing a disease.</a:t>
              </a:r>
              <a:endParaRPr lang="en-US" sz="2400" kern="1200" dirty="0">
                <a:solidFill>
                  <a:srgbClr val="000090"/>
                </a:solidFill>
              </a:endParaRPr>
            </a:p>
            <a:p>
              <a:pPr marL="800100" lvl="2" indent="-342900" defTabSz="844550">
                <a:lnSpc>
                  <a:spcPct val="90000"/>
                </a:lnSpc>
                <a:spcBef>
                  <a:spcPts val="1200"/>
                </a:spcBef>
                <a:buClr>
                  <a:srgbClr val="0000FF"/>
                </a:buClr>
                <a:buFont typeface="Arial"/>
                <a:buChar char="•"/>
              </a:pPr>
              <a:r>
                <a:rPr lang="en-US" sz="2400" kern="1200" dirty="0" smtClean="0">
                  <a:solidFill>
                    <a:srgbClr val="000090"/>
                  </a:solidFill>
                </a:rPr>
                <a:t>Considers how compelling it is to make a choice among these options.</a:t>
              </a:r>
            </a:p>
          </p:txBody>
        </p:sp>
      </p:grpSp>
    </p:spTree>
    <p:extLst>
      <p:ext uri="{BB962C8B-B14F-4D97-AF65-F5344CB8AC3E}">
        <p14:creationId xmlns:p14="http://schemas.microsoft.com/office/powerpoint/2010/main" val="7270250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Effectiveness</a:t>
            </a:r>
            <a:endParaRPr lang="en-US" dirty="0"/>
          </a:p>
        </p:txBody>
      </p:sp>
      <p:sp>
        <p:nvSpPr>
          <p:cNvPr id="3" name="Content Placeholder 2"/>
          <p:cNvSpPr>
            <a:spLocks noGrp="1"/>
          </p:cNvSpPr>
          <p:nvPr>
            <p:ph idx="1"/>
          </p:nvPr>
        </p:nvSpPr>
        <p:spPr>
          <a:xfrm>
            <a:off x="533400" y="1371600"/>
            <a:ext cx="8229600" cy="4525963"/>
          </a:xfrm>
        </p:spPr>
        <p:txBody>
          <a:bodyPr>
            <a:normAutofit/>
          </a:bodyPr>
          <a:lstStyle/>
          <a:p>
            <a:pPr marL="0" indent="0">
              <a:lnSpc>
                <a:spcPct val="100000"/>
              </a:lnSpc>
              <a:spcBef>
                <a:spcPts val="1200"/>
              </a:spcBef>
              <a:spcAft>
                <a:spcPts val="0"/>
              </a:spcAft>
              <a:buNone/>
            </a:pPr>
            <a:r>
              <a:rPr lang="en-US" sz="2400" dirty="0" smtClean="0"/>
              <a:t>Encourage patients to ask these questions:</a:t>
            </a:r>
          </a:p>
          <a:p>
            <a:pPr marL="514350" indent="-514350">
              <a:lnSpc>
                <a:spcPct val="100000"/>
              </a:lnSpc>
              <a:spcBef>
                <a:spcPts val="1200"/>
              </a:spcBef>
              <a:spcAft>
                <a:spcPts val="0"/>
              </a:spcAft>
              <a:buClr>
                <a:schemeClr val="accent6">
                  <a:lumMod val="60000"/>
                  <a:lumOff val="40000"/>
                </a:schemeClr>
              </a:buClr>
              <a:buFont typeface="+mj-lt"/>
              <a:buAutoNum type="arabicPeriod"/>
            </a:pPr>
            <a:r>
              <a:rPr lang="en-US" sz="2400" dirty="0" smtClean="0"/>
              <a:t>Do I really need this treatment? </a:t>
            </a:r>
          </a:p>
          <a:p>
            <a:pPr marL="514350" indent="-514350">
              <a:lnSpc>
                <a:spcPct val="100000"/>
              </a:lnSpc>
              <a:spcBef>
                <a:spcPts val="1200"/>
              </a:spcBef>
              <a:spcAft>
                <a:spcPts val="0"/>
              </a:spcAft>
              <a:buClr>
                <a:schemeClr val="accent6">
                  <a:lumMod val="60000"/>
                  <a:lumOff val="40000"/>
                </a:schemeClr>
              </a:buClr>
              <a:buFont typeface="+mj-lt"/>
              <a:buAutoNum type="arabicPeriod"/>
            </a:pPr>
            <a:r>
              <a:rPr lang="en-US" sz="2400" dirty="0" smtClean="0"/>
              <a:t>What are the risks and side effects?</a:t>
            </a:r>
          </a:p>
          <a:p>
            <a:pPr marL="514350" indent="-514350">
              <a:lnSpc>
                <a:spcPct val="100000"/>
              </a:lnSpc>
              <a:spcBef>
                <a:spcPts val="1200"/>
              </a:spcBef>
              <a:spcAft>
                <a:spcPts val="0"/>
              </a:spcAft>
              <a:buClr>
                <a:schemeClr val="accent6">
                  <a:lumMod val="60000"/>
                  <a:lumOff val="40000"/>
                </a:schemeClr>
              </a:buClr>
              <a:buFont typeface="+mj-lt"/>
              <a:buAutoNum type="arabicPeriod"/>
            </a:pPr>
            <a:r>
              <a:rPr lang="en-US" sz="2400" dirty="0" smtClean="0"/>
              <a:t>Are there simpler and safer options?</a:t>
            </a:r>
          </a:p>
          <a:p>
            <a:pPr marL="514350" indent="-514350">
              <a:lnSpc>
                <a:spcPct val="100000"/>
              </a:lnSpc>
              <a:spcBef>
                <a:spcPts val="1200"/>
              </a:spcBef>
              <a:spcAft>
                <a:spcPts val="0"/>
              </a:spcAft>
              <a:buClr>
                <a:schemeClr val="accent6">
                  <a:lumMod val="60000"/>
                  <a:lumOff val="40000"/>
                </a:schemeClr>
              </a:buClr>
              <a:buFont typeface="+mj-lt"/>
              <a:buAutoNum type="arabicPeriod"/>
            </a:pPr>
            <a:r>
              <a:rPr lang="en-US" sz="2400" dirty="0" smtClean="0"/>
              <a:t>How much will it cost?</a:t>
            </a:r>
          </a:p>
          <a:p>
            <a:pPr marL="514350" indent="-514350">
              <a:lnSpc>
                <a:spcPct val="100000"/>
              </a:lnSpc>
              <a:spcBef>
                <a:spcPts val="1200"/>
              </a:spcBef>
              <a:spcAft>
                <a:spcPts val="0"/>
              </a:spcAft>
              <a:buClr>
                <a:schemeClr val="accent6">
                  <a:lumMod val="60000"/>
                  <a:lumOff val="40000"/>
                </a:schemeClr>
              </a:buClr>
              <a:buFont typeface="+mj-lt"/>
              <a:buAutoNum type="arabicPeriod"/>
            </a:pPr>
            <a:r>
              <a:rPr lang="en-US" sz="2400" dirty="0" smtClean="0"/>
              <a:t>Will insurance pay?</a:t>
            </a:r>
          </a:p>
          <a:p>
            <a:pPr marL="514350" indent="-514350">
              <a:buFont typeface="+mj-lt"/>
              <a:buAutoNum type="arabicPeriod"/>
            </a:pPr>
            <a:endParaRPr lang="en-US" dirty="0"/>
          </a:p>
          <a:p>
            <a:pPr marL="0" indent="0">
              <a:buNone/>
            </a:pPr>
            <a:endParaRPr lang="en-US" dirty="0" smtClean="0"/>
          </a:p>
          <a:p>
            <a:pPr marL="514350" indent="-514350">
              <a:buFont typeface="+mj-lt"/>
              <a:buAutoNum type="arabicPeriod"/>
            </a:pPr>
            <a:endParaRPr lang="en-US" dirty="0"/>
          </a:p>
        </p:txBody>
      </p:sp>
      <p:sp>
        <p:nvSpPr>
          <p:cNvPr id="4" name="Explosion 2 3"/>
          <p:cNvSpPr/>
          <p:nvPr/>
        </p:nvSpPr>
        <p:spPr>
          <a:xfrm>
            <a:off x="4580917" y="3657600"/>
            <a:ext cx="3962400" cy="2895600"/>
          </a:xfrm>
          <a:prstGeom prst="irregularSeal2">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Whether Trials </a:t>
            </a:r>
            <a:r>
              <a:rPr lang="en-US" dirty="0" smtClean="0"/>
              <a:t>- whether </a:t>
            </a:r>
            <a:r>
              <a:rPr lang="en-US" dirty="0"/>
              <a:t>A is better than B</a:t>
            </a:r>
            <a:r>
              <a:rPr lang="en-US" sz="2000" dirty="0"/>
              <a:t>.</a:t>
            </a:r>
          </a:p>
        </p:txBody>
      </p:sp>
      <p:sp>
        <p:nvSpPr>
          <p:cNvPr id="5"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2576572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733800"/>
            <a:ext cx="7772400" cy="1362075"/>
          </a:xfrm>
        </p:spPr>
        <p:txBody>
          <a:bodyPr/>
          <a:lstStyle/>
          <a:p>
            <a:pPr algn="r"/>
            <a:r>
              <a:rPr lang="en-US" dirty="0" smtClean="0"/>
              <a:t>Advisor Engagement in research</a:t>
            </a:r>
            <a:endParaRPr lang="en-US" dirty="0"/>
          </a:p>
        </p:txBody>
      </p:sp>
      <p:sp>
        <p:nvSpPr>
          <p:cNvPr id="5" name="Line 4"/>
          <p:cNvSpPr>
            <a:spLocks noChangeShapeType="1"/>
          </p:cNvSpPr>
          <p:nvPr/>
        </p:nvSpPr>
        <p:spPr bwMode="auto">
          <a:xfrm>
            <a:off x="485775" y="3448050"/>
            <a:ext cx="8064500" cy="0"/>
          </a:xfrm>
          <a:prstGeom prst="line">
            <a:avLst/>
          </a:prstGeom>
          <a:noFill/>
          <a:ln w="57150">
            <a:solidFill>
              <a:schemeClr val="accent6">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06002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Research Terminology</a:t>
            </a:r>
            <a:endParaRPr lang="en-US" dirty="0"/>
          </a:p>
        </p:txBody>
      </p:sp>
      <p:sp>
        <p:nvSpPr>
          <p:cNvPr id="3" name="Content Placeholder 2"/>
          <p:cNvSpPr>
            <a:spLocks noGrp="1"/>
          </p:cNvSpPr>
          <p:nvPr>
            <p:ph idx="1"/>
          </p:nvPr>
        </p:nvSpPr>
        <p:spPr>
          <a:xfrm>
            <a:off x="457200" y="1371600"/>
            <a:ext cx="8229600" cy="4525963"/>
          </a:xfrm>
        </p:spPr>
        <p:txBody>
          <a:bodyPr/>
          <a:lstStyle/>
          <a:p>
            <a:pPr>
              <a:lnSpc>
                <a:spcPct val="100000"/>
              </a:lnSpc>
              <a:spcBef>
                <a:spcPts val="1200"/>
              </a:spcBef>
              <a:buClr>
                <a:schemeClr val="accent6">
                  <a:lumMod val="60000"/>
                  <a:lumOff val="40000"/>
                </a:schemeClr>
              </a:buClr>
              <a:buFont typeface="Arial"/>
              <a:buChar char="•"/>
            </a:pPr>
            <a:r>
              <a:rPr lang="en-US" sz="2600" dirty="0" smtClean="0"/>
              <a:t>“Creating Capacity – Resource Terminology”   </a:t>
            </a:r>
          </a:p>
          <a:p>
            <a:pPr marL="0" indent="0">
              <a:lnSpc>
                <a:spcPct val="100000"/>
              </a:lnSpc>
              <a:spcBef>
                <a:spcPts val="1200"/>
              </a:spcBef>
              <a:buClr>
                <a:schemeClr val="accent6">
                  <a:lumMod val="60000"/>
                  <a:lumOff val="40000"/>
                </a:schemeClr>
              </a:buClr>
              <a:buNone/>
            </a:pPr>
            <a:r>
              <a:rPr lang="en-US" sz="2600" dirty="0"/>
              <a:t>	</a:t>
            </a:r>
            <a:r>
              <a:rPr lang="en-US" sz="2600" dirty="0" smtClean="0"/>
              <a:t>Download from PFAC Network Special Topic 	File Cabinet</a:t>
            </a:r>
          </a:p>
          <a:p>
            <a:pPr>
              <a:lnSpc>
                <a:spcPct val="100000"/>
              </a:lnSpc>
              <a:spcBef>
                <a:spcPts val="1200"/>
              </a:spcBef>
              <a:buClr>
                <a:schemeClr val="accent6">
                  <a:lumMod val="60000"/>
                  <a:lumOff val="40000"/>
                </a:schemeClr>
              </a:buClr>
              <a:buFont typeface="Arial"/>
              <a:buChar char="•"/>
            </a:pPr>
            <a:r>
              <a:rPr lang="en-US" sz="2600" dirty="0" smtClean="0"/>
              <a:t>Get-It Glossary – </a:t>
            </a:r>
            <a:r>
              <a:rPr lang="en-US" sz="2600" dirty="0" smtClean="0">
                <a:hlinkClick r:id="rId3"/>
              </a:rPr>
              <a:t>www.getitglossary.org</a:t>
            </a:r>
            <a:endParaRPr lang="en-US" sz="2600" dirty="0" smtClean="0"/>
          </a:p>
          <a:p>
            <a:pPr>
              <a:lnSpc>
                <a:spcPct val="100000"/>
              </a:lnSpc>
              <a:spcBef>
                <a:spcPts val="1200"/>
              </a:spcBef>
              <a:buClr>
                <a:schemeClr val="accent6">
                  <a:lumMod val="60000"/>
                  <a:lumOff val="40000"/>
                </a:schemeClr>
              </a:buClr>
              <a:buFont typeface="Arial"/>
              <a:buChar char="•"/>
            </a:pPr>
            <a:r>
              <a:rPr lang="en-US" sz="2600" dirty="0" smtClean="0"/>
              <a:t>NIH – </a:t>
            </a:r>
            <a:r>
              <a:rPr lang="en-US" sz="2600" dirty="0" err="1" smtClean="0"/>
              <a:t>www.nih.gov</a:t>
            </a:r>
            <a:r>
              <a:rPr lang="en-US" sz="2600" dirty="0"/>
              <a:t>/health-information/</a:t>
            </a:r>
            <a:r>
              <a:rPr lang="en-US" sz="2600" dirty="0" err="1"/>
              <a:t>nih</a:t>
            </a:r>
            <a:r>
              <a:rPr lang="en-US" sz="2600" dirty="0"/>
              <a:t>-clinical-research-trials-you/glossary-common-terms</a:t>
            </a:r>
            <a:endParaRPr lang="en-US" sz="2600" dirty="0" smtClean="0"/>
          </a:p>
          <a:p>
            <a:pPr>
              <a:lnSpc>
                <a:spcPct val="100000"/>
              </a:lnSpc>
              <a:spcBef>
                <a:spcPts val="600"/>
              </a:spcBef>
              <a:buClr>
                <a:schemeClr val="accent6">
                  <a:lumMod val="60000"/>
                  <a:lumOff val="40000"/>
                </a:schemeClr>
              </a:buClr>
              <a:buFont typeface="Arial"/>
              <a:buChar char="•"/>
            </a:pPr>
            <a:r>
              <a:rPr lang="en-US" sz="2600" dirty="0" smtClean="0"/>
              <a:t>Medical Terminology Concerto Clean</a:t>
            </a:r>
          </a:p>
          <a:p>
            <a:pPr indent="0">
              <a:lnSpc>
                <a:spcPct val="100000"/>
              </a:lnSpc>
              <a:spcBef>
                <a:spcPts val="600"/>
              </a:spcBef>
              <a:buClr>
                <a:schemeClr val="accent6">
                  <a:lumMod val="60000"/>
                  <a:lumOff val="40000"/>
                </a:schemeClr>
              </a:buClr>
              <a:buNone/>
            </a:pPr>
            <a:r>
              <a:rPr lang="en-US" sz="2600" dirty="0" smtClean="0">
                <a:solidFill>
                  <a:srgbClr val="FF0000"/>
                </a:solidFill>
                <a:hlinkClick r:id="rId4"/>
              </a:rPr>
              <a:t>www.youtube.com/watch?v=07v53fCRzOQ</a:t>
            </a:r>
            <a:r>
              <a:rPr lang="en-US" sz="2600" dirty="0" smtClean="0">
                <a:solidFill>
                  <a:srgbClr val="FF0000"/>
                </a:solidFill>
              </a:rPr>
              <a:t> </a:t>
            </a:r>
            <a:endParaRPr lang="en-US" sz="2600" dirty="0">
              <a:solidFill>
                <a:srgbClr val="FF0000"/>
              </a:solidFill>
            </a:endParaRPr>
          </a:p>
          <a:p>
            <a:pPr marL="0" indent="0">
              <a:buClr>
                <a:schemeClr val="accent6">
                  <a:lumMod val="60000"/>
                  <a:lumOff val="40000"/>
                </a:schemeClr>
              </a:buClr>
              <a:buNone/>
            </a:pPr>
            <a:endParaRPr lang="en-US" sz="2800" dirty="0" smtClean="0"/>
          </a:p>
        </p:txBody>
      </p:sp>
      <p:sp>
        <p:nvSpPr>
          <p:cNvPr id="4"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50" name="Picture 2" descr="C:\Users\parentk\AppData\Local\Microsoft\Windows\Temporary Internet Files\Content.IE5\NGGLKIPR\confused-face-smiley-emoticon[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574151"/>
            <a:ext cx="1791937" cy="228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18536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What Is Data?</a:t>
            </a:r>
            <a:endParaRPr lang="en-US" dirty="0"/>
          </a:p>
        </p:txBody>
      </p:sp>
      <p:sp>
        <p:nvSpPr>
          <p:cNvPr id="3" name="Content Placeholder 2"/>
          <p:cNvSpPr>
            <a:spLocks noGrp="1"/>
          </p:cNvSpPr>
          <p:nvPr>
            <p:ph idx="1"/>
          </p:nvPr>
        </p:nvSpPr>
        <p:spPr>
          <a:xfrm>
            <a:off x="609600" y="1219200"/>
            <a:ext cx="8229600" cy="3697360"/>
          </a:xfrm>
        </p:spPr>
        <p:txBody>
          <a:bodyPr/>
          <a:lstStyle/>
          <a:p>
            <a:pPr>
              <a:lnSpc>
                <a:spcPct val="100000"/>
              </a:lnSpc>
              <a:spcBef>
                <a:spcPts val="1200"/>
              </a:spcBef>
              <a:buClr>
                <a:schemeClr val="accent6">
                  <a:lumMod val="60000"/>
                  <a:lumOff val="40000"/>
                </a:schemeClr>
              </a:buClr>
              <a:buFont typeface="Arial"/>
              <a:buChar char="•"/>
            </a:pPr>
            <a:r>
              <a:rPr lang="en-US" sz="2400" dirty="0" smtClean="0"/>
              <a:t>Collections of facts, measurements, or observations used to make inferences about the world.</a:t>
            </a:r>
          </a:p>
          <a:p>
            <a:pPr>
              <a:lnSpc>
                <a:spcPct val="100000"/>
              </a:lnSpc>
              <a:spcBef>
                <a:spcPts val="1200"/>
              </a:spcBef>
              <a:buClr>
                <a:schemeClr val="accent6">
                  <a:lumMod val="60000"/>
                  <a:lumOff val="40000"/>
                </a:schemeClr>
              </a:buClr>
              <a:buFont typeface="Arial"/>
              <a:buChar char="•"/>
            </a:pPr>
            <a:r>
              <a:rPr lang="en-US" sz="2400" dirty="0" smtClean="0"/>
              <a:t>Range from DNA sequences to questionnaire responses – qualitative vs. quantitative</a:t>
            </a:r>
          </a:p>
          <a:p>
            <a:pPr>
              <a:lnSpc>
                <a:spcPct val="100000"/>
              </a:lnSpc>
              <a:spcBef>
                <a:spcPts val="1200"/>
              </a:spcBef>
              <a:buClr>
                <a:schemeClr val="accent6">
                  <a:lumMod val="60000"/>
                  <a:lumOff val="40000"/>
                </a:schemeClr>
              </a:buClr>
              <a:buFont typeface="Arial"/>
              <a:buChar char="•"/>
            </a:pPr>
            <a:r>
              <a:rPr lang="en-US" sz="2400" dirty="0" smtClean="0"/>
              <a:t>Can include statistics, samples, quotes, video footage,…can all be data.</a:t>
            </a:r>
            <a:endParaRPr lang="en-US" sz="2400" dirty="0"/>
          </a:p>
        </p:txBody>
      </p:sp>
      <p:sp>
        <p:nvSpPr>
          <p:cNvPr id="4"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4" descr="Data image.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44" y="4876800"/>
            <a:ext cx="2962656" cy="1590201"/>
          </a:xfrm>
          <a:prstGeom prst="rect">
            <a:avLst/>
          </a:prstGeom>
        </p:spPr>
      </p:pic>
      <p:pic>
        <p:nvPicPr>
          <p:cNvPr id="6" name="Picture 5" descr="Data.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700803"/>
            <a:ext cx="4094018" cy="2973151"/>
          </a:xfrm>
          <a:prstGeom prst="rect">
            <a:avLst/>
          </a:prstGeom>
        </p:spPr>
      </p:pic>
    </p:spTree>
    <p:extLst>
      <p:ext uri="{BB962C8B-B14F-4D97-AF65-F5344CB8AC3E}">
        <p14:creationId xmlns:p14="http://schemas.microsoft.com/office/powerpoint/2010/main" val="3697796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With Data</a:t>
            </a:r>
            <a:r>
              <a:rPr lang="en-US" dirty="0"/>
              <a:t>?</a:t>
            </a:r>
          </a:p>
        </p:txBody>
      </p:sp>
      <p:sp>
        <p:nvSpPr>
          <p:cNvPr id="3" name="Content Placeholder 2"/>
          <p:cNvSpPr>
            <a:spLocks noGrp="1"/>
          </p:cNvSpPr>
          <p:nvPr>
            <p:ph idx="1"/>
          </p:nvPr>
        </p:nvSpPr>
        <p:spPr>
          <a:xfrm>
            <a:off x="457200" y="1295400"/>
            <a:ext cx="8229600" cy="4525963"/>
          </a:xfrm>
        </p:spPr>
        <p:txBody>
          <a:bodyPr/>
          <a:lstStyle/>
          <a:p>
            <a:pPr>
              <a:lnSpc>
                <a:spcPct val="100000"/>
              </a:lnSpc>
              <a:spcBef>
                <a:spcPts val="0"/>
              </a:spcBef>
              <a:spcAft>
                <a:spcPts val="1200"/>
              </a:spcAft>
              <a:buClr>
                <a:schemeClr val="accent6">
                  <a:lumMod val="60000"/>
                  <a:lumOff val="40000"/>
                </a:schemeClr>
              </a:buClr>
              <a:buFont typeface="Arial"/>
              <a:buChar char="•"/>
            </a:pPr>
            <a:r>
              <a:rPr lang="en-US" sz="3200" dirty="0" smtClean="0"/>
              <a:t>Who owns it?</a:t>
            </a:r>
          </a:p>
          <a:p>
            <a:pPr>
              <a:lnSpc>
                <a:spcPct val="100000"/>
              </a:lnSpc>
              <a:spcBef>
                <a:spcPts val="0"/>
              </a:spcBef>
              <a:spcAft>
                <a:spcPts val="1200"/>
              </a:spcAft>
              <a:buClr>
                <a:schemeClr val="accent6">
                  <a:lumMod val="60000"/>
                  <a:lumOff val="40000"/>
                </a:schemeClr>
              </a:buClr>
              <a:buFont typeface="Arial"/>
              <a:buChar char="•"/>
            </a:pPr>
            <a:r>
              <a:rPr lang="en-US" sz="3200" dirty="0" smtClean="0"/>
              <a:t>How do we </a:t>
            </a:r>
            <a:r>
              <a:rPr lang="en-US" sz="3200" dirty="0"/>
              <a:t>p</a:t>
            </a:r>
            <a:r>
              <a:rPr lang="en-US" sz="3200" dirty="0" smtClean="0"/>
              <a:t>rotect it and keep it private?</a:t>
            </a:r>
          </a:p>
          <a:p>
            <a:pPr>
              <a:lnSpc>
                <a:spcPct val="100000"/>
              </a:lnSpc>
              <a:spcBef>
                <a:spcPts val="0"/>
              </a:spcBef>
              <a:spcAft>
                <a:spcPts val="1200"/>
              </a:spcAft>
              <a:buClr>
                <a:schemeClr val="accent6">
                  <a:lumMod val="60000"/>
                  <a:lumOff val="40000"/>
                </a:schemeClr>
              </a:buClr>
              <a:buFont typeface="Arial"/>
              <a:buChar char="•"/>
            </a:pPr>
            <a:r>
              <a:rPr lang="en-US" sz="3200" dirty="0" smtClean="0"/>
              <a:t>How do we share it? </a:t>
            </a:r>
          </a:p>
          <a:p>
            <a:pPr marL="342900" lvl="1" indent="-342900">
              <a:lnSpc>
                <a:spcPct val="100000"/>
              </a:lnSpc>
              <a:spcBef>
                <a:spcPts val="0"/>
              </a:spcBef>
              <a:spcAft>
                <a:spcPts val="1200"/>
              </a:spcAft>
              <a:buClr>
                <a:schemeClr val="accent6">
                  <a:lumMod val="60000"/>
                  <a:lumOff val="40000"/>
                </a:schemeClr>
              </a:buClr>
              <a:buFont typeface="Arial"/>
              <a:buChar char="•"/>
            </a:pPr>
            <a:r>
              <a:rPr lang="en-US" sz="3200" dirty="0" smtClean="0">
                <a:solidFill>
                  <a:schemeClr val="accent6"/>
                </a:solidFill>
              </a:rPr>
              <a:t>How do we use it?</a:t>
            </a:r>
          </a:p>
        </p:txBody>
      </p:sp>
      <p:sp>
        <p:nvSpPr>
          <p:cNvPr id="4" name="Line 4"/>
          <p:cNvSpPr>
            <a:spLocks noChangeShapeType="1"/>
          </p:cNvSpPr>
          <p:nvPr/>
        </p:nvSpPr>
        <p:spPr bwMode="auto">
          <a:xfrm>
            <a:off x="609600" y="990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92730320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ctr"/>
            <a:r>
              <a:rPr lang="en-US" dirty="0" smtClean="0">
                <a:solidFill>
                  <a:schemeClr val="accent5"/>
                </a:solidFill>
                <a:latin typeface="Arial" charset="0"/>
                <a:ea typeface="ＭＳ Ｐゴシック" charset="0"/>
                <a:cs typeface="Arial" charset="0"/>
              </a:rPr>
              <a:t>Privacy and Safety</a:t>
            </a:r>
            <a:endParaRPr lang="en-US" dirty="0">
              <a:solidFill>
                <a:schemeClr val="accent5"/>
              </a:solidFill>
              <a:latin typeface="Arial" charset="0"/>
              <a:ea typeface="ＭＳ Ｐゴシック" charset="0"/>
              <a:cs typeface="Arial" charset="0"/>
            </a:endParaRPr>
          </a:p>
        </p:txBody>
      </p:sp>
      <p:sp>
        <p:nvSpPr>
          <p:cNvPr id="2" name="Text Placeholder 1"/>
          <p:cNvSpPr>
            <a:spLocks noGrp="1"/>
          </p:cNvSpPr>
          <p:nvPr>
            <p:ph type="body" idx="1"/>
          </p:nvPr>
        </p:nvSpPr>
        <p:spPr>
          <a:xfrm>
            <a:off x="457200" y="914400"/>
            <a:ext cx="4040188" cy="639762"/>
          </a:xfrm>
        </p:spPr>
        <p:txBody>
          <a:bodyPr/>
          <a:lstStyle/>
          <a:p>
            <a:r>
              <a:rPr lang="en-US" dirty="0" smtClean="0">
                <a:solidFill>
                  <a:srgbClr val="000090"/>
                </a:solidFill>
              </a:rPr>
              <a:t>Informed Consent</a:t>
            </a:r>
            <a:endParaRPr lang="en-US" dirty="0">
              <a:solidFill>
                <a:srgbClr val="000090"/>
              </a:solidFill>
            </a:endParaRPr>
          </a:p>
        </p:txBody>
      </p:sp>
      <p:sp>
        <p:nvSpPr>
          <p:cNvPr id="3" name="Content Placeholder 2"/>
          <p:cNvSpPr>
            <a:spLocks noGrp="1"/>
          </p:cNvSpPr>
          <p:nvPr>
            <p:ph sz="half" idx="2"/>
          </p:nvPr>
        </p:nvSpPr>
        <p:spPr>
          <a:xfrm>
            <a:off x="457200" y="1600200"/>
            <a:ext cx="4040188" cy="3951288"/>
          </a:xfrm>
        </p:spPr>
        <p:txBody>
          <a:bodyPr/>
          <a:lstStyle/>
          <a:p>
            <a:pPr>
              <a:lnSpc>
                <a:spcPct val="100000"/>
              </a:lnSpc>
              <a:spcBef>
                <a:spcPts val="1200"/>
              </a:spcBef>
              <a:buFont typeface="Arial"/>
              <a:buChar char="•"/>
              <a:defRPr/>
            </a:pPr>
            <a:r>
              <a:rPr lang="en-US" dirty="0">
                <a:solidFill>
                  <a:srgbClr val="000090"/>
                </a:solidFill>
                <a:ea typeface="Arial" charset="0"/>
                <a:cs typeface="Arial" charset="0"/>
              </a:rPr>
              <a:t>P</a:t>
            </a:r>
            <a:r>
              <a:rPr lang="en-US" dirty="0" smtClean="0">
                <a:solidFill>
                  <a:srgbClr val="000090"/>
                </a:solidFill>
                <a:ea typeface="Arial" charset="0"/>
                <a:cs typeface="Arial" charset="0"/>
              </a:rPr>
              <a:t>rocess for </a:t>
            </a:r>
            <a:r>
              <a:rPr lang="en-US" b="1" dirty="0" smtClean="0">
                <a:solidFill>
                  <a:srgbClr val="000090"/>
                </a:solidFill>
                <a:ea typeface="Arial" charset="0"/>
                <a:cs typeface="Arial" charset="0"/>
              </a:rPr>
              <a:t>getting permission</a:t>
            </a:r>
            <a:r>
              <a:rPr lang="en-US" dirty="0" smtClean="0">
                <a:solidFill>
                  <a:srgbClr val="000090"/>
                </a:solidFill>
                <a:ea typeface="Arial" charset="0"/>
                <a:cs typeface="Arial" charset="0"/>
              </a:rPr>
              <a:t> before conducting a health care intervention on a person whether a clinical care or research protocol.</a:t>
            </a:r>
          </a:p>
          <a:p>
            <a:pPr lvl="1" eaLnBrk="1" hangingPunct="1">
              <a:buFont typeface="Monaco"/>
              <a:buNone/>
              <a:defRPr/>
            </a:pPr>
            <a:endParaRPr lang="en-US" sz="2200" i="1" dirty="0" smtClean="0">
              <a:ea typeface="Arial" charset="0"/>
              <a:cs typeface="Arial" charset="0"/>
            </a:endParaRPr>
          </a:p>
          <a:p>
            <a:pPr lvl="1" eaLnBrk="1" hangingPunct="1">
              <a:buFont typeface="Monaco"/>
              <a:buNone/>
              <a:defRPr/>
            </a:pPr>
            <a:endParaRPr lang="en-US" sz="2200" i="1" dirty="0">
              <a:ea typeface="Arial" charset="0"/>
              <a:cs typeface="Arial" charset="0"/>
            </a:endParaRPr>
          </a:p>
          <a:p>
            <a:pPr lvl="1" eaLnBrk="1" hangingPunct="1">
              <a:buFont typeface="Monaco"/>
              <a:buNone/>
              <a:defRPr/>
            </a:pPr>
            <a:endParaRPr lang="en-US" sz="2200" i="1" dirty="0" smtClean="0">
              <a:ea typeface="Arial" charset="0"/>
              <a:cs typeface="Arial" charset="0"/>
            </a:endParaRPr>
          </a:p>
          <a:p>
            <a:pPr lvl="1" eaLnBrk="1" hangingPunct="1">
              <a:buFont typeface="Monaco"/>
              <a:buNone/>
              <a:defRPr/>
            </a:pPr>
            <a:endParaRPr lang="en-US" sz="2200" i="1" dirty="0">
              <a:ea typeface="Arial" charset="0"/>
              <a:cs typeface="Arial" charset="0"/>
            </a:endParaRPr>
          </a:p>
        </p:txBody>
      </p:sp>
      <p:sp>
        <p:nvSpPr>
          <p:cNvPr id="4" name="Text Placeholder 3"/>
          <p:cNvSpPr>
            <a:spLocks noGrp="1"/>
          </p:cNvSpPr>
          <p:nvPr>
            <p:ph type="body" sz="quarter" idx="3"/>
          </p:nvPr>
        </p:nvSpPr>
        <p:spPr>
          <a:xfrm>
            <a:off x="4267200" y="914400"/>
            <a:ext cx="4041775" cy="639762"/>
          </a:xfrm>
        </p:spPr>
        <p:txBody>
          <a:bodyPr/>
          <a:lstStyle/>
          <a:p>
            <a:r>
              <a:rPr lang="en-US" dirty="0" smtClean="0">
                <a:solidFill>
                  <a:srgbClr val="000090"/>
                </a:solidFill>
              </a:rPr>
              <a:t>Institutional Review Board</a:t>
            </a:r>
            <a:endParaRPr lang="en-US" dirty="0">
              <a:solidFill>
                <a:srgbClr val="000090"/>
              </a:solidFill>
            </a:endParaRPr>
          </a:p>
        </p:txBody>
      </p:sp>
      <p:sp>
        <p:nvSpPr>
          <p:cNvPr id="5" name="Content Placeholder 4"/>
          <p:cNvSpPr>
            <a:spLocks noGrp="1"/>
          </p:cNvSpPr>
          <p:nvPr>
            <p:ph sz="quarter" idx="4"/>
          </p:nvPr>
        </p:nvSpPr>
        <p:spPr>
          <a:xfrm>
            <a:off x="4267200" y="1600200"/>
            <a:ext cx="4572000" cy="3951288"/>
          </a:xfrm>
        </p:spPr>
        <p:txBody>
          <a:bodyPr/>
          <a:lstStyle/>
          <a:p>
            <a:pPr>
              <a:lnSpc>
                <a:spcPct val="100000"/>
              </a:lnSpc>
              <a:spcBef>
                <a:spcPts val="1200"/>
              </a:spcBef>
              <a:buFont typeface="Arial"/>
              <a:buChar char="•"/>
            </a:pPr>
            <a:r>
              <a:rPr lang="en-US" dirty="0" smtClean="0">
                <a:solidFill>
                  <a:srgbClr val="000090"/>
                </a:solidFill>
              </a:rPr>
              <a:t>Type of committee used in medical research (US) that has been formally designated to approve, monitor, and review biomedical and behavioral research involving humans/animals.</a:t>
            </a:r>
          </a:p>
          <a:p>
            <a:pPr>
              <a:lnSpc>
                <a:spcPct val="100000"/>
              </a:lnSpc>
              <a:spcBef>
                <a:spcPts val="1200"/>
              </a:spcBef>
              <a:buFont typeface="Arial"/>
              <a:buChar char="•"/>
            </a:pPr>
            <a:r>
              <a:rPr lang="en-US" dirty="0" smtClean="0">
                <a:solidFill>
                  <a:srgbClr val="000090"/>
                </a:solidFill>
              </a:rPr>
              <a:t>Purpose is to assure that appropriate steps are taken to </a:t>
            </a:r>
            <a:r>
              <a:rPr lang="en-US" b="1" dirty="0" smtClean="0">
                <a:solidFill>
                  <a:srgbClr val="000090"/>
                </a:solidFill>
              </a:rPr>
              <a:t>protect the rights and welfare </a:t>
            </a:r>
            <a:r>
              <a:rPr lang="en-US" dirty="0" smtClean="0">
                <a:solidFill>
                  <a:srgbClr val="000090"/>
                </a:solidFill>
              </a:rPr>
              <a:t>of humans participating as subjects in a research study</a:t>
            </a:r>
            <a:r>
              <a:rPr lang="en-US" dirty="0" smtClean="0"/>
              <a:t>.</a:t>
            </a:r>
            <a:endParaRPr lang="en-US" dirty="0"/>
          </a:p>
        </p:txBody>
      </p:sp>
      <p:sp>
        <p:nvSpPr>
          <p:cNvPr id="35843" name="Line 4"/>
          <p:cNvSpPr>
            <a:spLocks noChangeShapeType="1"/>
          </p:cNvSpPr>
          <p:nvPr/>
        </p:nvSpPr>
        <p:spPr bwMode="auto">
          <a:xfrm>
            <a:off x="609600" y="914400"/>
            <a:ext cx="7848600" cy="0"/>
          </a:xfrm>
          <a:prstGeom prst="line">
            <a:avLst/>
          </a:prstGeom>
          <a:noFill/>
          <a:ln w="57150">
            <a:solidFill>
              <a:schemeClr val="accent6">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21098843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The “</a:t>
            </a:r>
            <a:r>
              <a:rPr lang="en-US" dirty="0" err="1" smtClean="0"/>
              <a:t>Be’s</a:t>
            </a:r>
            <a:r>
              <a:rPr lang="en-US" dirty="0" smtClean="0"/>
              <a:t>” of Research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8129954"/>
              </p:ext>
            </p:extLst>
          </p:nvPr>
        </p:nvGraphicFramePr>
        <p:xfrm>
          <a:off x="152400" y="106680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ine 4"/>
          <p:cNvSpPr>
            <a:spLocks noChangeShapeType="1"/>
          </p:cNvSpPr>
          <p:nvPr/>
        </p:nvSpPr>
        <p:spPr bwMode="auto">
          <a:xfrm>
            <a:off x="609600" y="10668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TextBox 2"/>
          <p:cNvSpPr txBox="1"/>
          <p:nvPr/>
        </p:nvSpPr>
        <p:spPr>
          <a:xfrm>
            <a:off x="457200" y="6183868"/>
            <a:ext cx="5105400" cy="369332"/>
          </a:xfrm>
          <a:prstGeom prst="rect">
            <a:avLst/>
          </a:prstGeom>
          <a:noFill/>
        </p:spPr>
        <p:txBody>
          <a:bodyPr wrap="square" rtlCol="0">
            <a:spAutoFit/>
          </a:bodyPr>
          <a:lstStyle/>
          <a:p>
            <a:r>
              <a:rPr lang="en-US" dirty="0" smtClean="0"/>
              <a:t>Adapted from: The Advisory Board Company </a:t>
            </a:r>
            <a:endParaRPr lang="en-US" dirty="0"/>
          </a:p>
        </p:txBody>
      </p:sp>
    </p:spTree>
    <p:extLst>
      <p:ext uri="{BB962C8B-B14F-4D97-AF65-F5344CB8AC3E}">
        <p14:creationId xmlns:p14="http://schemas.microsoft.com/office/powerpoint/2010/main" val="4219945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457200" y="1295400"/>
            <a:ext cx="8229600" cy="4525963"/>
          </a:xfrm>
        </p:spPr>
        <p:txBody>
          <a:bodyPr/>
          <a:lstStyle/>
          <a:p>
            <a:pPr marL="0" indent="0">
              <a:lnSpc>
                <a:spcPct val="100000"/>
              </a:lnSpc>
              <a:spcBef>
                <a:spcPts val="0"/>
              </a:spcBef>
              <a:spcAft>
                <a:spcPts val="1200"/>
              </a:spcAft>
              <a:buClr>
                <a:schemeClr val="accent6">
                  <a:lumMod val="60000"/>
                  <a:lumOff val="40000"/>
                </a:schemeClr>
              </a:buClr>
              <a:buNone/>
            </a:pPr>
            <a:r>
              <a:rPr lang="en-US" sz="3200" dirty="0" smtClean="0">
                <a:solidFill>
                  <a:srgbClr val="FF0000"/>
                </a:solidFill>
              </a:rPr>
              <a:t>(Name of PFCC Advisor Liaison)</a:t>
            </a:r>
          </a:p>
          <a:p>
            <a:pPr marL="0" indent="0">
              <a:lnSpc>
                <a:spcPct val="100000"/>
              </a:lnSpc>
              <a:spcBef>
                <a:spcPts val="0"/>
              </a:spcBef>
              <a:spcAft>
                <a:spcPts val="1200"/>
              </a:spcAft>
              <a:buClr>
                <a:schemeClr val="accent6">
                  <a:lumMod val="60000"/>
                  <a:lumOff val="40000"/>
                </a:schemeClr>
              </a:buClr>
              <a:buNone/>
            </a:pPr>
            <a:r>
              <a:rPr lang="en-US" sz="3200" dirty="0" smtClean="0">
                <a:solidFill>
                  <a:srgbClr val="FF0000"/>
                </a:solidFill>
              </a:rPr>
              <a:t>(Email)</a:t>
            </a:r>
          </a:p>
          <a:p>
            <a:pPr marL="0" indent="0">
              <a:lnSpc>
                <a:spcPct val="100000"/>
              </a:lnSpc>
              <a:spcBef>
                <a:spcPts val="0"/>
              </a:spcBef>
              <a:spcAft>
                <a:spcPts val="1200"/>
              </a:spcAft>
              <a:buClr>
                <a:schemeClr val="accent6">
                  <a:lumMod val="60000"/>
                  <a:lumOff val="40000"/>
                </a:schemeClr>
              </a:buClr>
              <a:buNone/>
            </a:pPr>
            <a:r>
              <a:rPr lang="en-US" sz="3200" dirty="0" smtClean="0">
                <a:solidFill>
                  <a:srgbClr val="FF0000"/>
                </a:solidFill>
              </a:rPr>
              <a:t>(Phone number)</a:t>
            </a:r>
          </a:p>
          <a:p>
            <a:pPr marL="0" indent="0">
              <a:lnSpc>
                <a:spcPct val="100000"/>
              </a:lnSpc>
              <a:spcBef>
                <a:spcPts val="0"/>
              </a:spcBef>
              <a:spcAft>
                <a:spcPts val="1200"/>
              </a:spcAft>
              <a:buClr>
                <a:schemeClr val="accent6">
                  <a:lumMod val="60000"/>
                  <a:lumOff val="40000"/>
                </a:schemeClr>
              </a:buClr>
              <a:buNone/>
            </a:pPr>
            <a:r>
              <a:rPr lang="en-US" sz="3200" dirty="0" smtClean="0">
                <a:solidFill>
                  <a:srgbClr val="FF0000"/>
                </a:solidFill>
              </a:rPr>
              <a:t>(Name of Research Key Contact)</a:t>
            </a:r>
          </a:p>
          <a:p>
            <a:pPr marL="0" indent="0">
              <a:lnSpc>
                <a:spcPct val="100000"/>
              </a:lnSpc>
              <a:spcBef>
                <a:spcPts val="0"/>
              </a:spcBef>
              <a:spcAft>
                <a:spcPts val="1200"/>
              </a:spcAft>
              <a:buClr>
                <a:schemeClr val="accent6">
                  <a:lumMod val="60000"/>
                  <a:lumOff val="40000"/>
                </a:schemeClr>
              </a:buClr>
              <a:buNone/>
            </a:pPr>
            <a:r>
              <a:rPr lang="en-US" sz="3200" dirty="0" smtClean="0">
                <a:solidFill>
                  <a:srgbClr val="FF0000"/>
                </a:solidFill>
              </a:rPr>
              <a:t>(Email)</a:t>
            </a:r>
          </a:p>
          <a:p>
            <a:pPr marL="0" indent="0">
              <a:lnSpc>
                <a:spcPct val="100000"/>
              </a:lnSpc>
              <a:spcBef>
                <a:spcPts val="0"/>
              </a:spcBef>
              <a:spcAft>
                <a:spcPts val="1200"/>
              </a:spcAft>
              <a:buClr>
                <a:schemeClr val="accent6">
                  <a:lumMod val="60000"/>
                  <a:lumOff val="40000"/>
                </a:schemeClr>
              </a:buClr>
              <a:buNone/>
            </a:pPr>
            <a:r>
              <a:rPr lang="en-US" sz="3200" dirty="0" smtClean="0">
                <a:solidFill>
                  <a:srgbClr val="FF0000"/>
                </a:solidFill>
              </a:rPr>
              <a:t>(Phone Number)</a:t>
            </a:r>
          </a:p>
        </p:txBody>
      </p:sp>
      <p:sp>
        <p:nvSpPr>
          <p:cNvPr id="4" name="Line 4"/>
          <p:cNvSpPr>
            <a:spLocks noChangeShapeType="1"/>
          </p:cNvSpPr>
          <p:nvPr/>
        </p:nvSpPr>
        <p:spPr bwMode="auto">
          <a:xfrm>
            <a:off x="609600" y="990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4954717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parentk\AppData\Local\Microsoft\Windows\Temporary Internet Files\Content.IE5\KA0BQ9CX\question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7261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What Is Patient-Centered Outcomes Research (PCOR)?</a:t>
            </a:r>
            <a:endParaRPr lang="en-US" dirty="0"/>
          </a:p>
        </p:txBody>
      </p:sp>
      <p:sp>
        <p:nvSpPr>
          <p:cNvPr id="3" name="Content Placeholder 2"/>
          <p:cNvSpPr>
            <a:spLocks noGrp="1"/>
          </p:cNvSpPr>
          <p:nvPr>
            <p:ph idx="1"/>
          </p:nvPr>
        </p:nvSpPr>
        <p:spPr>
          <a:xfrm>
            <a:off x="609600" y="1600200"/>
            <a:ext cx="7848600" cy="4800600"/>
          </a:xfrm>
        </p:spPr>
        <p:txBody>
          <a:bodyPr>
            <a:normAutofit lnSpcReduction="10000"/>
          </a:bodyPr>
          <a:lstStyle/>
          <a:p>
            <a:pPr marL="0" indent="0">
              <a:lnSpc>
                <a:spcPct val="110000"/>
              </a:lnSpc>
              <a:spcBef>
                <a:spcPts val="1200"/>
              </a:spcBef>
              <a:spcAft>
                <a:spcPts val="0"/>
              </a:spcAft>
              <a:buClr>
                <a:schemeClr val="accent6">
                  <a:lumMod val="60000"/>
                  <a:lumOff val="40000"/>
                </a:schemeClr>
              </a:buClr>
              <a:buNone/>
            </a:pPr>
            <a:r>
              <a:rPr lang="en-US" sz="2800" i="1" dirty="0" smtClean="0"/>
              <a:t>Research that helps people and their caregivers communicate and make informed health care decisions, allowing their voices to be heard in assessing the value of health care options.</a:t>
            </a:r>
          </a:p>
          <a:p>
            <a:pPr lvl="1">
              <a:lnSpc>
                <a:spcPct val="110000"/>
              </a:lnSpc>
              <a:spcBef>
                <a:spcPts val="1200"/>
              </a:spcBef>
              <a:spcAft>
                <a:spcPts val="0"/>
              </a:spcAft>
              <a:buClr>
                <a:schemeClr val="accent6">
                  <a:lumMod val="60000"/>
                  <a:lumOff val="40000"/>
                </a:schemeClr>
              </a:buClr>
              <a:buFont typeface="Arial"/>
              <a:buChar char="•"/>
            </a:pPr>
            <a:r>
              <a:rPr lang="en-US" sz="2400" dirty="0" smtClean="0"/>
              <a:t>Actively </a:t>
            </a:r>
            <a:r>
              <a:rPr lang="en-US" sz="2400" b="1" dirty="0" smtClean="0"/>
              <a:t>engages patients and key stakeholders</a:t>
            </a:r>
            <a:r>
              <a:rPr lang="en-US" sz="2400" dirty="0" smtClean="0"/>
              <a:t> throughout the research process.</a:t>
            </a:r>
          </a:p>
          <a:p>
            <a:pPr lvl="1">
              <a:lnSpc>
                <a:spcPct val="110000"/>
              </a:lnSpc>
              <a:spcBef>
                <a:spcPts val="1200"/>
              </a:spcBef>
              <a:spcAft>
                <a:spcPts val="0"/>
              </a:spcAft>
              <a:buClr>
                <a:schemeClr val="accent6">
                  <a:lumMod val="60000"/>
                  <a:lumOff val="40000"/>
                </a:schemeClr>
              </a:buClr>
              <a:buFont typeface="Arial"/>
              <a:buChar char="•"/>
            </a:pPr>
            <a:r>
              <a:rPr lang="en-US" sz="2400" b="1" dirty="0" smtClean="0"/>
              <a:t>Evaluates the outcomes</a:t>
            </a:r>
            <a:r>
              <a:rPr lang="en-US" sz="2400" dirty="0" smtClean="0"/>
              <a:t> that are most important to patients.</a:t>
            </a:r>
          </a:p>
          <a:p>
            <a:pPr lvl="1">
              <a:lnSpc>
                <a:spcPct val="110000"/>
              </a:lnSpc>
              <a:spcBef>
                <a:spcPts val="1200"/>
              </a:spcBef>
              <a:spcAft>
                <a:spcPts val="0"/>
              </a:spcAft>
              <a:buClr>
                <a:schemeClr val="accent6">
                  <a:lumMod val="60000"/>
                  <a:lumOff val="40000"/>
                </a:schemeClr>
              </a:buClr>
              <a:buFont typeface="Arial"/>
              <a:buChar char="•"/>
            </a:pPr>
            <a:r>
              <a:rPr lang="en-US" sz="2400" b="1" dirty="0" smtClean="0"/>
              <a:t>Addresses dissemination of the research findings </a:t>
            </a:r>
            <a:r>
              <a:rPr lang="en-US" sz="2400" dirty="0" smtClean="0"/>
              <a:t>in clinical care environments.</a:t>
            </a:r>
          </a:p>
        </p:txBody>
      </p:sp>
      <p:sp>
        <p:nvSpPr>
          <p:cNvPr id="4" name="Line 4"/>
          <p:cNvSpPr>
            <a:spLocks noChangeShapeType="1"/>
          </p:cNvSpPr>
          <p:nvPr/>
        </p:nvSpPr>
        <p:spPr bwMode="auto">
          <a:xfrm>
            <a:off x="609600" y="1371600"/>
            <a:ext cx="78486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Box 4"/>
          <p:cNvSpPr txBox="1"/>
          <p:nvPr/>
        </p:nvSpPr>
        <p:spPr>
          <a:xfrm>
            <a:off x="609600" y="6248400"/>
            <a:ext cx="7394798" cy="369332"/>
          </a:xfrm>
          <a:prstGeom prst="rect">
            <a:avLst/>
          </a:prstGeom>
          <a:noFill/>
        </p:spPr>
        <p:txBody>
          <a:bodyPr wrap="none" rtlCol="0">
            <a:spAutoFit/>
          </a:bodyPr>
          <a:lstStyle/>
          <a:p>
            <a:r>
              <a:rPr lang="en-US" dirty="0" err="1" smtClean="0">
                <a:solidFill>
                  <a:srgbClr val="000090"/>
                </a:solidFill>
              </a:rPr>
              <a:t>www.pcori.org</a:t>
            </a:r>
            <a:r>
              <a:rPr lang="en-US" dirty="0">
                <a:solidFill>
                  <a:srgbClr val="000090"/>
                </a:solidFill>
              </a:rPr>
              <a:t>/research-results/patient-centered-outcomes-research</a:t>
            </a:r>
          </a:p>
        </p:txBody>
      </p:sp>
    </p:spTree>
    <p:extLst>
      <p:ext uri="{BB962C8B-B14F-4D97-AF65-F5344CB8AC3E}">
        <p14:creationId xmlns:p14="http://schemas.microsoft.com/office/powerpoint/2010/main" val="37608301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62629408"/>
              </p:ext>
            </p:extLst>
          </p:nvPr>
        </p:nvGraphicFramePr>
        <p:xfrm>
          <a:off x="-304800" y="76200"/>
          <a:ext cx="102108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14571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457200" y="-152400"/>
            <a:ext cx="8470900" cy="1027113"/>
          </a:xfrm>
        </p:spPr>
        <p:txBody>
          <a:bodyPr/>
          <a:lstStyle/>
          <a:p>
            <a:pPr algn="ctr"/>
            <a:r>
              <a:rPr lang="en-US" dirty="0">
                <a:latin typeface="Arial" charset="0"/>
                <a:ea typeface="ＭＳ Ｐゴシック" charset="0"/>
                <a:cs typeface="Arial" charset="0"/>
              </a:rPr>
              <a:t/>
            </a:r>
            <a:br>
              <a:rPr lang="en-US" dirty="0">
                <a:latin typeface="Arial" charset="0"/>
                <a:ea typeface="ＭＳ Ｐゴシック" charset="0"/>
                <a:cs typeface="Arial" charset="0"/>
              </a:rPr>
            </a:b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Patient- and Family-Centered </a:t>
            </a:r>
            <a:r>
              <a:rPr lang="en-US" dirty="0" smtClean="0">
                <a:latin typeface="Arial" charset="0"/>
                <a:ea typeface="ＭＳ Ｐゴシック" charset="0"/>
                <a:cs typeface="ＭＳ Ｐゴシック" charset="0"/>
              </a:rPr>
              <a:t>Care</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Core </a:t>
            </a:r>
            <a:r>
              <a:rPr lang="en-US" dirty="0">
                <a:latin typeface="Arial" charset="0"/>
                <a:ea typeface="ＭＳ Ｐゴシック" charset="0"/>
                <a:cs typeface="ＭＳ Ｐゴシック" charset="0"/>
              </a:rPr>
              <a:t>Concepts</a:t>
            </a:r>
            <a:endParaRPr lang="en-US" dirty="0">
              <a:latin typeface="Arial" charset="0"/>
              <a:ea typeface="ＭＳ Ｐゴシック" charset="0"/>
              <a:cs typeface="Arial" charset="0"/>
            </a:endParaRPr>
          </a:p>
        </p:txBody>
      </p:sp>
      <p:sp>
        <p:nvSpPr>
          <p:cNvPr id="120834" name="Rectangle 3"/>
          <p:cNvSpPr>
            <a:spLocks noGrp="1" noChangeArrowheads="1"/>
          </p:cNvSpPr>
          <p:nvPr>
            <p:ph idx="1"/>
          </p:nvPr>
        </p:nvSpPr>
        <p:spPr>
          <a:xfrm>
            <a:off x="457200" y="1447800"/>
            <a:ext cx="8178800" cy="4487863"/>
          </a:xfrm>
        </p:spPr>
        <p:txBody>
          <a:bodyPr/>
          <a:lstStyle/>
          <a:p>
            <a:pPr marL="0" indent="0">
              <a:buNone/>
            </a:pPr>
            <a:endParaRPr dirty="0">
              <a:latin typeface="Arial" charset="0"/>
              <a:ea typeface="ＭＳ Ｐゴシック" charset="0"/>
              <a:cs typeface="ＭＳ Ｐゴシック" charset="0"/>
            </a:endParaRPr>
          </a:p>
          <a:p>
            <a:pPr>
              <a:spcAft>
                <a:spcPts val="1200"/>
              </a:spcAft>
              <a:buFont typeface="Arial"/>
              <a:buChar char="•"/>
            </a:pPr>
            <a:r>
              <a:rPr dirty="0">
                <a:latin typeface="Arial" charset="0"/>
                <a:ea typeface="ＭＳ Ｐゴシック" charset="0"/>
                <a:cs typeface="ＭＳ Ｐゴシック" charset="0"/>
              </a:rPr>
              <a:t>People are treated with </a:t>
            </a:r>
            <a:r>
              <a:rPr sz="2300" b="1" dirty="0">
                <a:solidFill>
                  <a:srgbClr val="400080"/>
                </a:solidFill>
                <a:latin typeface="Arial" charset="0"/>
                <a:ea typeface="ＭＳ Ｐゴシック" charset="0"/>
                <a:cs typeface="ＭＳ Ｐゴシック" charset="0"/>
              </a:rPr>
              <a:t>respect and dignity</a:t>
            </a:r>
            <a:r>
              <a:rPr dirty="0">
                <a:latin typeface="Arial" charset="0"/>
                <a:ea typeface="ＭＳ Ｐゴシック" charset="0"/>
                <a:cs typeface="ＭＳ Ｐゴシック" charset="0"/>
              </a:rPr>
              <a:t>. </a:t>
            </a:r>
          </a:p>
          <a:p>
            <a:pPr>
              <a:spcAft>
                <a:spcPts val="1200"/>
              </a:spcAft>
              <a:buFont typeface="Arial"/>
              <a:buChar char="•"/>
            </a:pPr>
            <a:r>
              <a:rPr dirty="0">
                <a:latin typeface="Arial" charset="0"/>
                <a:ea typeface="ＭＳ Ｐゴシック" charset="0"/>
                <a:cs typeface="ＭＳ Ｐゴシック" charset="0"/>
              </a:rPr>
              <a:t>Health care providers communicate and share complete and unbiased </a:t>
            </a:r>
            <a:r>
              <a:rPr sz="2300" b="1" dirty="0">
                <a:solidFill>
                  <a:srgbClr val="400080"/>
                </a:solidFill>
                <a:latin typeface="Arial" charset="0"/>
                <a:ea typeface="ＭＳ Ｐゴシック" charset="0"/>
                <a:cs typeface="ＭＳ Ｐゴシック" charset="0"/>
              </a:rPr>
              <a:t>information</a:t>
            </a:r>
            <a:r>
              <a:rPr dirty="0">
                <a:latin typeface="Arial" charset="0"/>
                <a:ea typeface="ＭＳ Ｐゴシック" charset="0"/>
                <a:cs typeface="ＭＳ Ｐゴシック" charset="0"/>
              </a:rPr>
              <a:t> with patients and families in ways that are affirming and useful.</a:t>
            </a:r>
          </a:p>
          <a:p>
            <a:pPr>
              <a:spcAft>
                <a:spcPts val="1200"/>
              </a:spcAft>
              <a:buFont typeface="Arial"/>
              <a:buChar char="•"/>
            </a:pPr>
            <a:r>
              <a:rPr dirty="0">
                <a:latin typeface="Arial" charset="0"/>
                <a:ea typeface="ＭＳ Ｐゴシック" charset="0"/>
                <a:cs typeface="ＭＳ Ｐゴシック" charset="0"/>
              </a:rPr>
              <a:t>Patients and families are encouraged and supported in </a:t>
            </a:r>
            <a:r>
              <a:rPr b="1" dirty="0">
                <a:solidFill>
                  <a:srgbClr val="400080"/>
                </a:solidFill>
                <a:latin typeface="Arial" charset="0"/>
                <a:ea typeface="ＭＳ Ｐゴシック" charset="0"/>
                <a:cs typeface="ＭＳ Ｐゴシック" charset="0"/>
              </a:rPr>
              <a:t>participating in care and decision-making </a:t>
            </a:r>
            <a:r>
              <a:rPr dirty="0">
                <a:latin typeface="Arial" charset="0"/>
                <a:ea typeface="ＭＳ Ｐゴシック" charset="0"/>
                <a:cs typeface="ＭＳ Ｐゴシック" charset="0"/>
              </a:rPr>
              <a:t>at the level they choose.</a:t>
            </a:r>
          </a:p>
          <a:p>
            <a:pPr>
              <a:spcAft>
                <a:spcPts val="1200"/>
              </a:spcAft>
              <a:buFont typeface="Arial"/>
              <a:buChar char="•"/>
            </a:pPr>
            <a:r>
              <a:rPr b="1" dirty="0">
                <a:solidFill>
                  <a:srgbClr val="400080"/>
                </a:solidFill>
                <a:latin typeface="Arial" charset="0"/>
                <a:ea typeface="ＭＳ Ｐゴシック" charset="0"/>
                <a:cs typeface="ＭＳ Ｐゴシック" charset="0"/>
              </a:rPr>
              <a:t>Collaboration </a:t>
            </a:r>
            <a:r>
              <a:rPr dirty="0">
                <a:latin typeface="Arial" charset="0"/>
                <a:ea typeface="ＭＳ Ｐゴシック" charset="0"/>
                <a:cs typeface="ＭＳ Ｐゴシック" charset="0"/>
              </a:rPr>
              <a:t>among patients, families, and providers occurs in policy and program development and professional education, as well as in the delivery of care.</a:t>
            </a:r>
          </a:p>
        </p:txBody>
      </p:sp>
      <p:sp>
        <p:nvSpPr>
          <p:cNvPr id="120835" name="Line 4"/>
          <p:cNvSpPr>
            <a:spLocks noChangeShapeType="1"/>
          </p:cNvSpPr>
          <p:nvPr/>
        </p:nvSpPr>
        <p:spPr bwMode="auto">
          <a:xfrm>
            <a:off x="571500" y="1447800"/>
            <a:ext cx="80645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9699345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idx="1"/>
          </p:nvPr>
        </p:nvSpPr>
        <p:spPr>
          <a:xfrm>
            <a:off x="485775" y="3886200"/>
            <a:ext cx="8469313" cy="2427288"/>
          </a:xfrm>
          <a:solidFill>
            <a:schemeClr val="accent1">
              <a:alpha val="0"/>
            </a:schemeClr>
          </a:solidFill>
        </p:spPr>
        <p:txBody>
          <a:bodyPr/>
          <a:lstStyle/>
          <a:p>
            <a:pPr marL="146050" indent="-508000" eaLnBrk="1" hangingPunct="1">
              <a:lnSpc>
                <a:spcPct val="90000"/>
              </a:lnSpc>
              <a:spcBef>
                <a:spcPct val="65000"/>
              </a:spcBef>
              <a:buClr>
                <a:srgbClr val="E2E2F4"/>
              </a:buClr>
              <a:buFont typeface="Zapf Dingbats" charset="0"/>
              <a:buNone/>
            </a:pPr>
            <a:r>
              <a:rPr dirty="0">
                <a:latin typeface="Arial" charset="0"/>
                <a:ea typeface="MS PGothic" charset="0"/>
                <a:cs typeface="MS PGothic" charset="0"/>
              </a:rPr>
              <a:t>	</a:t>
            </a:r>
            <a:r>
              <a:rPr sz="3600" dirty="0" smtClean="0">
                <a:latin typeface="Arial" charset="0"/>
                <a:ea typeface="MS PGothic" charset="0"/>
                <a:cs typeface="MS PGothic" charset="0"/>
              </a:rPr>
              <a:t>Patient</a:t>
            </a:r>
            <a:r>
              <a:rPr sz="3600" dirty="0">
                <a:latin typeface="Arial" charset="0"/>
                <a:ea typeface="MS PGothic" charset="0"/>
                <a:cs typeface="MS PGothic" charset="0"/>
              </a:rPr>
              <a:t>- and family-centered care is working "</a:t>
            </a:r>
            <a:r>
              <a:rPr sz="3600" b="1" u="sng" dirty="0">
                <a:latin typeface="Arial" charset="0"/>
                <a:ea typeface="MS PGothic" charset="0"/>
                <a:cs typeface="MS PGothic" charset="0"/>
              </a:rPr>
              <a:t>with</a:t>
            </a:r>
            <a:r>
              <a:rPr sz="3600" dirty="0">
                <a:latin typeface="Arial" charset="0"/>
                <a:ea typeface="MS PGothic" charset="0"/>
                <a:cs typeface="MS PGothic" charset="0"/>
              </a:rPr>
              <a:t>" patients and families, rather than just doing "</a:t>
            </a:r>
            <a:r>
              <a:rPr sz="3600" b="1" u="sng" dirty="0">
                <a:latin typeface="Arial" charset="0"/>
                <a:ea typeface="MS PGothic" charset="0"/>
                <a:cs typeface="MS PGothic" charset="0"/>
              </a:rPr>
              <a:t>to</a:t>
            </a:r>
            <a:r>
              <a:rPr sz="3600" dirty="0">
                <a:latin typeface="Arial" charset="0"/>
                <a:ea typeface="MS PGothic" charset="0"/>
                <a:cs typeface="MS PGothic" charset="0"/>
              </a:rPr>
              <a:t>" or "</a:t>
            </a:r>
            <a:r>
              <a:rPr sz="3600" b="1" u="sng" dirty="0">
                <a:latin typeface="Arial" charset="0"/>
                <a:ea typeface="MS PGothic" charset="0"/>
                <a:cs typeface="MS PGothic" charset="0"/>
              </a:rPr>
              <a:t>for</a:t>
            </a:r>
            <a:r>
              <a:rPr sz="3600" dirty="0">
                <a:latin typeface="Arial" charset="0"/>
                <a:ea typeface="MS PGothic" charset="0"/>
                <a:cs typeface="MS PGothic" charset="0"/>
              </a:rPr>
              <a:t>"</a:t>
            </a:r>
            <a:r>
              <a:rPr sz="3600" b="1" dirty="0">
                <a:latin typeface="Arial" charset="0"/>
                <a:ea typeface="MS PGothic" charset="0"/>
                <a:cs typeface="MS PGothic" charset="0"/>
              </a:rPr>
              <a:t> </a:t>
            </a:r>
            <a:r>
              <a:rPr sz="3600" dirty="0">
                <a:latin typeface="Arial" charset="0"/>
                <a:ea typeface="MS PGothic" charset="0"/>
                <a:cs typeface="MS PGothic" charset="0"/>
              </a:rPr>
              <a:t>them.</a:t>
            </a:r>
          </a:p>
          <a:p>
            <a:pPr marL="146050" indent="-508000" eaLnBrk="1" hangingPunct="1">
              <a:lnSpc>
                <a:spcPct val="90000"/>
              </a:lnSpc>
              <a:spcBef>
                <a:spcPct val="65000"/>
              </a:spcBef>
              <a:buFont typeface="Zapf Dingbats" charset="0"/>
              <a:buNone/>
            </a:pPr>
            <a:endParaRPr dirty="0">
              <a:latin typeface="Arial" charset="0"/>
              <a:ea typeface="MS PGothic" charset="0"/>
              <a:cs typeface="MS PGothic" charset="0"/>
            </a:endParaRPr>
          </a:p>
        </p:txBody>
      </p:sp>
      <p:sp>
        <p:nvSpPr>
          <p:cNvPr id="26626" name="Line 4"/>
          <p:cNvSpPr>
            <a:spLocks noChangeShapeType="1"/>
          </p:cNvSpPr>
          <p:nvPr/>
        </p:nvSpPr>
        <p:spPr bwMode="auto">
          <a:xfrm>
            <a:off x="485775" y="3448050"/>
            <a:ext cx="8064500" cy="0"/>
          </a:xfrm>
          <a:prstGeom prst="line">
            <a:avLst/>
          </a:prstGeom>
          <a:noFill/>
          <a:ln w="57150">
            <a:solidFill>
              <a:schemeClr val="accent6">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6627" name="Picture 4"/>
          <p:cNvPicPr>
            <a:picLocks noChangeAspect="1"/>
          </p:cNvPicPr>
          <p:nvPr/>
        </p:nvPicPr>
        <p:blipFill>
          <a:blip r:embed="rId3">
            <a:extLst>
              <a:ext uri="{28A0092B-C50C-407E-A947-70E740481C1C}">
                <a14:useLocalDpi xmlns:a14="http://schemas.microsoft.com/office/drawing/2010/main" val="0"/>
              </a:ext>
            </a:extLst>
          </a:blip>
          <a:srcRect l="15501" r="8090"/>
          <a:stretch>
            <a:fillRect/>
          </a:stretch>
        </p:blipFill>
        <p:spPr bwMode="auto">
          <a:xfrm>
            <a:off x="5040313" y="715963"/>
            <a:ext cx="2689225"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3288" y="663575"/>
            <a:ext cx="342265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1633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lstStyle/>
          <a:p>
            <a:r>
              <a:rPr lang="en-US" dirty="0"/>
              <a:t>Why I’m Involved: Stories from Patients Shaping Asthma </a:t>
            </a:r>
            <a:r>
              <a:rPr lang="en-US" dirty="0" smtClean="0"/>
              <a:t>Research</a:t>
            </a:r>
            <a:r>
              <a:rPr lang="en-US"/>
              <a:t> </a:t>
            </a:r>
            <a:endParaRPr lang="en-US" dirty="0"/>
          </a:p>
        </p:txBody>
      </p:sp>
      <p:sp>
        <p:nvSpPr>
          <p:cNvPr id="3" name="Content Placeholder 2"/>
          <p:cNvSpPr>
            <a:spLocks noGrp="1"/>
          </p:cNvSpPr>
          <p:nvPr>
            <p:ph idx="1"/>
          </p:nvPr>
        </p:nvSpPr>
        <p:spPr>
          <a:xfrm>
            <a:off x="457200" y="1265237"/>
            <a:ext cx="8534400" cy="4525963"/>
          </a:xfrm>
        </p:spPr>
        <p:txBody>
          <a:bodyPr/>
          <a:lstStyle/>
          <a:p>
            <a:pPr marL="0" indent="0">
              <a:buNone/>
            </a:pPr>
            <a:endParaRPr lang="en-US" dirty="0" smtClean="0">
              <a:hlinkClick r:id=""/>
            </a:endParaRPr>
          </a:p>
          <a:p>
            <a:pPr marL="0" indent="0">
              <a:buNone/>
            </a:pPr>
            <a:endParaRPr lang="en-US" dirty="0" smtClean="0">
              <a:hlinkClick r:id=""/>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p>
          <a:p>
            <a:pPr marL="0" indent="0">
              <a:buNone/>
            </a:pPr>
            <a:endParaRPr lang="en-US" dirty="0" smtClean="0">
              <a:hlinkClick r:id="rId3"/>
            </a:endParaRPr>
          </a:p>
          <a:p>
            <a:pPr marL="0" indent="0">
              <a:buNone/>
            </a:pPr>
            <a:r>
              <a:rPr lang="en-US" dirty="0"/>
              <a:t> </a:t>
            </a:r>
            <a:r>
              <a:rPr lang="en-US" dirty="0">
                <a:hlinkClick r:id="rId4"/>
              </a:rPr>
              <a:t/>
            </a:r>
            <a:br>
              <a:rPr lang="en-US" dirty="0">
                <a:hlinkClick r:id="rId4"/>
              </a:rPr>
            </a:br>
            <a:endParaRPr lang="en-US" dirty="0" smtClean="0">
              <a:latin typeface="Arial" charset="0"/>
              <a:ea typeface="ＭＳ Ｐゴシック" charset="0"/>
              <a:cs typeface="ＭＳ Ｐゴシック" charset="0"/>
            </a:endParaRPr>
          </a:p>
          <a:p>
            <a:pPr marL="0" indent="0">
              <a:buNone/>
            </a:pPr>
            <a:endParaRPr lang="en-US" dirty="0">
              <a:latin typeface="Arial" charset="0"/>
              <a:ea typeface="ＭＳ Ｐゴシック" charset="0"/>
              <a:cs typeface="ＭＳ Ｐゴシック" charset="0"/>
            </a:endParaRPr>
          </a:p>
          <a:p>
            <a:pPr marL="0" indent="0">
              <a:buNone/>
            </a:pPr>
            <a:endParaRPr lang="en-US" dirty="0" smtClean="0">
              <a:latin typeface="Arial" charset="0"/>
              <a:ea typeface="ＭＳ Ｐゴシック" charset="0"/>
              <a:cs typeface="ＭＳ Ｐゴシック" charset="0"/>
            </a:endParaRPr>
          </a:p>
          <a:p>
            <a:pPr marL="0" indent="0">
              <a:buNone/>
            </a:pPr>
            <a:endParaRPr lang="en-US" dirty="0">
              <a:latin typeface="Arial" charset="0"/>
              <a:ea typeface="ＭＳ Ｐゴシック" charset="0"/>
              <a:cs typeface="ＭＳ Ｐゴシック" charset="0"/>
            </a:endParaRPr>
          </a:p>
          <a:p>
            <a:pPr marL="0" indent="0">
              <a:buNone/>
            </a:pPr>
            <a:endParaRPr lang="en-US" dirty="0" smtClean="0">
              <a:latin typeface="Arial" charset="0"/>
              <a:ea typeface="ＭＳ Ｐゴシック" charset="0"/>
              <a:cs typeface="ＭＳ Ｐゴシック" charset="0"/>
            </a:endParaRPr>
          </a:p>
          <a:p>
            <a:pPr marL="0" indent="0">
              <a:buNone/>
            </a:pPr>
            <a:endParaRPr lang="en-US" dirty="0">
              <a:latin typeface="Arial" charset="0"/>
              <a:ea typeface="ＭＳ Ｐゴシック" charset="0"/>
              <a:cs typeface="ＭＳ Ｐゴシック" charset="0"/>
              <a:hlinkClick r:id="rId5"/>
            </a:endParaRPr>
          </a:p>
        </p:txBody>
      </p:sp>
      <p:sp>
        <p:nvSpPr>
          <p:cNvPr id="4" name="Line 4"/>
          <p:cNvSpPr>
            <a:spLocks noChangeShapeType="1"/>
          </p:cNvSpPr>
          <p:nvPr/>
        </p:nvSpPr>
        <p:spPr bwMode="auto">
          <a:xfrm>
            <a:off x="381000" y="1371600"/>
            <a:ext cx="8382000" cy="0"/>
          </a:xfrm>
          <a:prstGeom prst="line">
            <a:avLst/>
          </a:prstGeom>
          <a:noFill/>
          <a:ln w="57150">
            <a:solidFill>
              <a:srgbClr val="6B6B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Box 4"/>
          <p:cNvSpPr txBox="1"/>
          <p:nvPr/>
        </p:nvSpPr>
        <p:spPr>
          <a:xfrm>
            <a:off x="457200" y="5934670"/>
            <a:ext cx="7543800" cy="923330"/>
          </a:xfrm>
          <a:prstGeom prst="rect">
            <a:avLst/>
          </a:prstGeom>
          <a:noFill/>
        </p:spPr>
        <p:txBody>
          <a:bodyPr wrap="square" rtlCol="0">
            <a:spAutoFit/>
          </a:bodyPr>
          <a:lstStyle/>
          <a:p>
            <a:r>
              <a:rPr lang="en-US" dirty="0"/>
              <a:t>From the Asthma Evidence to Action Network (E2AN) </a:t>
            </a:r>
            <a:r>
              <a:rPr lang="en-US" dirty="0" smtClean="0"/>
              <a:t>project</a:t>
            </a:r>
            <a:endParaRPr lang="en-US" dirty="0"/>
          </a:p>
          <a:p>
            <a:r>
              <a:rPr lang="en-US" dirty="0" smtClean="0"/>
              <a:t>Patient</a:t>
            </a:r>
            <a:r>
              <a:rPr lang="en-US" dirty="0"/>
              <a:t>-Centered Outcomes Research Institute (PCORI</a:t>
            </a:r>
            <a:r>
              <a:rPr lang="en-US" dirty="0" smtClean="0"/>
              <a:t>)</a:t>
            </a:r>
            <a:r>
              <a:rPr lang="en-US" dirty="0"/>
              <a:t/>
            </a:r>
            <a:br>
              <a:rPr lang="en-US" dirty="0"/>
            </a:br>
            <a:r>
              <a:rPr lang="en-US" dirty="0"/>
              <a:t> </a:t>
            </a:r>
          </a:p>
        </p:txBody>
      </p:sp>
      <p:pic>
        <p:nvPicPr>
          <p:cNvPr id="7" name="Picture 6" descr="Why I'm Involved.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888" y="1639824"/>
            <a:ext cx="8131912" cy="4151376"/>
          </a:xfrm>
          <a:prstGeom prst="rect">
            <a:avLst/>
          </a:prstGeom>
        </p:spPr>
      </p:pic>
    </p:spTree>
    <p:extLst>
      <p:ext uri="{BB962C8B-B14F-4D97-AF65-F5344CB8AC3E}">
        <p14:creationId xmlns:p14="http://schemas.microsoft.com/office/powerpoint/2010/main" val="24077039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FCC.BlueandPurple">
  <a:themeElements>
    <a:clrScheme name="Custom 11">
      <a:dk1>
        <a:srgbClr val="330066"/>
      </a:dk1>
      <a:lt1>
        <a:srgbClr val="FFFFFF"/>
      </a:lt1>
      <a:dk2>
        <a:srgbClr val="000066"/>
      </a:dk2>
      <a:lt2>
        <a:srgbClr val="FFFFFF"/>
      </a:lt2>
      <a:accent1>
        <a:srgbClr val="3333CC"/>
      </a:accent1>
      <a:accent2>
        <a:srgbClr val="3333CC"/>
      </a:accent2>
      <a:accent3>
        <a:srgbClr val="FFFFFF"/>
      </a:accent3>
      <a:accent4>
        <a:srgbClr val="000000"/>
      </a:accent4>
      <a:accent5>
        <a:srgbClr val="663399"/>
      </a:accent5>
      <a:accent6>
        <a:srgbClr val="2D2D8A"/>
      </a:accent6>
      <a:hlink>
        <a:srgbClr val="3333CC"/>
      </a:hlink>
      <a:folHlink>
        <a:srgbClr val="3300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defRPr>
        </a:defPPr>
      </a:lstStyle>
    </a:lnDef>
  </a:objectDefaults>
  <a:extraClrSchemeLst>
    <a:extraClrScheme>
      <a:clrScheme name="IF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F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F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F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F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F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FC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F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F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F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F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F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FC Template 13">
        <a:dk1>
          <a:srgbClr val="000000"/>
        </a:dk1>
        <a:lt1>
          <a:srgbClr val="FFFFFF"/>
        </a:lt1>
        <a:dk2>
          <a:srgbClr val="42026E"/>
        </a:dk2>
        <a:lt2>
          <a:srgbClr val="FFFFFF"/>
        </a:lt2>
        <a:accent1>
          <a:srgbClr val="FFFFFF"/>
        </a:accent1>
        <a:accent2>
          <a:srgbClr val="AE2878"/>
        </a:accent2>
        <a:accent3>
          <a:srgbClr val="B0AABA"/>
        </a:accent3>
        <a:accent4>
          <a:srgbClr val="DADADA"/>
        </a:accent4>
        <a:accent5>
          <a:srgbClr val="FFFFFF"/>
        </a:accent5>
        <a:accent6>
          <a:srgbClr val="9D236C"/>
        </a:accent6>
        <a:hlink>
          <a:srgbClr val="66CCFF"/>
        </a:hlink>
        <a:folHlink>
          <a:srgbClr val="260257"/>
        </a:folHlink>
      </a:clrScheme>
      <a:clrMap bg1="dk2" tx1="lt1" bg2="dk1" tx2="lt2" accent1="accent1" accent2="accent2" accent3="accent3" accent4="accent4" accent5="accent5" accent6="accent6" hlink="hlink" folHlink="folHlink"/>
    </a:extraClrScheme>
    <a:extraClrScheme>
      <a:clrScheme name="IFC Template 14">
        <a:dk1>
          <a:srgbClr val="000000"/>
        </a:dk1>
        <a:lt1>
          <a:srgbClr val="FFFFFF"/>
        </a:lt1>
        <a:dk2>
          <a:srgbClr val="42026E"/>
        </a:dk2>
        <a:lt2>
          <a:srgbClr val="FFFFFF"/>
        </a:lt2>
        <a:accent1>
          <a:srgbClr val="FFFFFF"/>
        </a:accent1>
        <a:accent2>
          <a:srgbClr val="AE2878"/>
        </a:accent2>
        <a:accent3>
          <a:srgbClr val="B0AABA"/>
        </a:accent3>
        <a:accent4>
          <a:srgbClr val="DADADA"/>
        </a:accent4>
        <a:accent5>
          <a:srgbClr val="FFFFFF"/>
        </a:accent5>
        <a:accent6>
          <a:srgbClr val="9D236C"/>
        </a:accent6>
        <a:hlink>
          <a:srgbClr val="3887FF"/>
        </a:hlink>
        <a:folHlink>
          <a:srgbClr val="0011E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15">
      <a:dk1>
        <a:srgbClr val="000000"/>
      </a:dk1>
      <a:lt1>
        <a:srgbClr val="FFFFFF"/>
      </a:lt1>
      <a:dk2>
        <a:srgbClr val="000000"/>
      </a:dk2>
      <a:lt2>
        <a:srgbClr val="808080"/>
      </a:lt2>
      <a:accent1>
        <a:srgbClr val="BBE0E3"/>
      </a:accent1>
      <a:accent2>
        <a:srgbClr val="6D6FC7"/>
      </a:accent2>
      <a:accent3>
        <a:srgbClr val="FFFFFF"/>
      </a:accent3>
      <a:accent4>
        <a:srgbClr val="000000"/>
      </a:accent4>
      <a:accent5>
        <a:srgbClr val="DAEDEF"/>
      </a:accent5>
      <a:accent6>
        <a:srgbClr val="6D6FC7"/>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IFCC.BlueandPurple.thmx</Template>
  <TotalTime>6939</TotalTime>
  <Words>4279</Words>
  <Application>Microsoft Macintosh PowerPoint</Application>
  <PresentationFormat>On-screen Show (4:3)</PresentationFormat>
  <Paragraphs>570</Paragraphs>
  <Slides>46</Slides>
  <Notes>46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IFCC.BlueandPurple</vt:lpstr>
      <vt:lpstr>Office Theme</vt:lpstr>
      <vt:lpstr>PowerPoint Presentation</vt:lpstr>
      <vt:lpstr>Creating Capacity for Sustainable Partnerships with Patients and Families in Research</vt:lpstr>
      <vt:lpstr>Objectives</vt:lpstr>
      <vt:lpstr>Advisor Engagement in research</vt:lpstr>
      <vt:lpstr>What Is Patient-Centered Outcomes Research (PCOR)?</vt:lpstr>
      <vt:lpstr>PowerPoint Presentation</vt:lpstr>
      <vt:lpstr>  Patient- and Family-Centered Care Core Concepts</vt:lpstr>
      <vt:lpstr>PowerPoint Presentation</vt:lpstr>
      <vt:lpstr>Why I’m Involved: Stories from Patients Shaping Asthma Research </vt:lpstr>
      <vt:lpstr>Why Engage Patients and Family Members in Research?</vt:lpstr>
      <vt:lpstr>Patient and Family Advisors -  Contributions to Research</vt:lpstr>
      <vt:lpstr>How Can Patient and Family Advisors Be Engaged? </vt:lpstr>
      <vt:lpstr>Partnership Not Power Shift</vt:lpstr>
      <vt:lpstr>PFAC and Advisor Engagement through the stages of research</vt:lpstr>
      <vt:lpstr>PowerPoint Presentation</vt:lpstr>
      <vt:lpstr>Overview Advisor and PFAC Engagement in Research Projects</vt:lpstr>
      <vt:lpstr>Venues for Sharing Your Voice</vt:lpstr>
      <vt:lpstr>Primary Roles of  Advisors and Community </vt:lpstr>
      <vt:lpstr>Advisor Training</vt:lpstr>
      <vt:lpstr>Guided Storytelling Methodology</vt:lpstr>
      <vt:lpstr>Stay Connected Between Meetings Engagement with Online Networks</vt:lpstr>
      <vt:lpstr>Keeping Connected: PFAC Network</vt:lpstr>
      <vt:lpstr>Partnership Evaluation</vt:lpstr>
      <vt:lpstr>Partnership Evaluation (cont.)</vt:lpstr>
      <vt:lpstr>Discussion</vt:lpstr>
      <vt:lpstr>PowerPoint Presentation</vt:lpstr>
      <vt:lpstr>Research: The Basics</vt:lpstr>
      <vt:lpstr>PowerPoint Presentation</vt:lpstr>
      <vt:lpstr>What Is Research?</vt:lpstr>
      <vt:lpstr>What Is Research?</vt:lpstr>
      <vt:lpstr>Why Do We Conduct Research?</vt:lpstr>
      <vt:lpstr>Research vs. Quality Improvement Projects</vt:lpstr>
      <vt:lpstr>Who Are Research Stakeholders?</vt:lpstr>
      <vt:lpstr>Example Research Study Timeline</vt:lpstr>
      <vt:lpstr>PowerPoint Presentation</vt:lpstr>
      <vt:lpstr>Seeking Funding </vt:lpstr>
      <vt:lpstr>Research: MORE DETAIL</vt:lpstr>
      <vt:lpstr>Comparative Effectiveness Research</vt:lpstr>
      <vt:lpstr>Comparative Effectiveness</vt:lpstr>
      <vt:lpstr>Research Terminology</vt:lpstr>
      <vt:lpstr>What Is Data?</vt:lpstr>
      <vt:lpstr>What Do We Do With Data?</vt:lpstr>
      <vt:lpstr>Privacy and Safety</vt:lpstr>
      <vt:lpstr>The “Be’s” of Research</vt:lpstr>
      <vt:lpstr>Contact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 to councils generate ideas</dc:title>
  <dc:creator>Parent, Kelly</dc:creator>
  <cp:lastModifiedBy>Marie Abraham</cp:lastModifiedBy>
  <cp:revision>425</cp:revision>
  <cp:lastPrinted>2016-03-31T21:15:24Z</cp:lastPrinted>
  <dcterms:created xsi:type="dcterms:W3CDTF">2006-08-16T00:00:00Z</dcterms:created>
  <dcterms:modified xsi:type="dcterms:W3CDTF">2017-06-29T16:05:50Z</dcterms:modified>
</cp:coreProperties>
</file>