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731" r:id="rId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73BD"/>
    <a:srgbClr val="5A6FBD"/>
    <a:srgbClr val="351E5B"/>
    <a:srgbClr val="422763"/>
    <a:srgbClr val="400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01" autoAdjust="0"/>
    <p:restoredTop sz="99709" autoAdjust="0"/>
  </p:normalViewPr>
  <p:slideViewPr>
    <p:cSldViewPr snapToGrid="0" snapToObjects="1">
      <p:cViewPr>
        <p:scale>
          <a:sx n="200" d="100"/>
          <a:sy n="200" d="100"/>
        </p:scale>
        <p:origin x="-72" y="42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p:scale>
          <a:sx n="61" d="100"/>
          <a:sy n="61" d="100"/>
        </p:scale>
        <p:origin x="-2656" y="-59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charset="-128"/>
                <a:cs typeface="ＭＳ Ｐゴシック"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F86243E4-131E-5040-A057-FF1FA16BEB0F}" type="datetime1">
              <a:rPr lang="en-US"/>
              <a:pPr>
                <a:defRPr/>
              </a:pPr>
              <a:t>6/18/14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0C05F208-487A-064C-8BA5-3CF3C1ED0F96}" type="slidenum">
              <a:rPr lang="en-US"/>
              <a:pPr>
                <a:defRPr/>
              </a:pPr>
              <a:t>‹#›</a:t>
            </a:fld>
            <a:endParaRPr lang="en-US"/>
          </a:p>
        </p:txBody>
      </p:sp>
    </p:spTree>
    <p:extLst>
      <p:ext uri="{BB962C8B-B14F-4D97-AF65-F5344CB8AC3E}">
        <p14:creationId xmlns:p14="http://schemas.microsoft.com/office/powerpoint/2010/main" val="2241224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E6F7CFF6-6BAF-5A47-A9CB-334D4487EC42}" type="datetime1">
              <a:rPr lang="en-US"/>
              <a:pPr>
                <a:defRPr/>
              </a:pPr>
              <a:t>6/18/14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9E4C31D-3F3F-BF42-B831-C396206E32F9}" type="slidenum">
              <a:rPr lang="en-US"/>
              <a:pPr>
                <a:defRPr/>
              </a:pPr>
              <a:t>‹#›</a:t>
            </a:fld>
            <a:endParaRPr lang="en-US"/>
          </a:p>
        </p:txBody>
      </p:sp>
    </p:spTree>
    <p:extLst>
      <p:ext uri="{BB962C8B-B14F-4D97-AF65-F5344CB8AC3E}">
        <p14:creationId xmlns:p14="http://schemas.microsoft.com/office/powerpoint/2010/main" val="167364065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Geneva" pitchFamily="80" charset="-128"/>
      </a:defRPr>
    </a:lvl3pPr>
    <a:lvl4pPr marL="1371600" algn="l" defTabSz="457200" rtl="0" eaLnBrk="0" fontAlgn="base" hangingPunct="0">
      <a:spcBef>
        <a:spcPct val="30000"/>
      </a:spcBef>
      <a:spcAft>
        <a:spcPct val="0"/>
      </a:spcAft>
      <a:defRPr sz="1200" kern="1200">
        <a:solidFill>
          <a:schemeClr val="tx1"/>
        </a:solidFill>
        <a:latin typeface="+mn-lt"/>
        <a:ea typeface="Geneva" pitchFamily="80" charset="-128"/>
        <a:cs typeface="Geneva" charset="0"/>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your hospital or health system implements a policy which welcomes family presence and participation, it’s important to both evaluate and share the results.  This sample Dashboard provides a simple template to adapt to your organization and its needs.  The template’s section, </a:t>
            </a:r>
            <a:r>
              <a:rPr lang="en-US" b="1" dirty="0"/>
              <a:t>PATIENT/FAMILY PERCEPTIONS OF CARE</a:t>
            </a:r>
            <a:r>
              <a:rPr lang="en-US" dirty="0"/>
              <a:t>, is drawn directly from questions on the HCAHPS Survey.  However, other sections of the template can be altered to reflect outcome measures which have been identified as priorities by your organization in its planning process.</a:t>
            </a:r>
            <a:endParaRPr lang="en-US" dirty="0"/>
          </a:p>
        </p:txBody>
      </p:sp>
      <p:sp>
        <p:nvSpPr>
          <p:cNvPr id="4" name="Slide Number Placeholder 3"/>
          <p:cNvSpPr>
            <a:spLocks noGrp="1"/>
          </p:cNvSpPr>
          <p:nvPr>
            <p:ph type="sldNum" sz="quarter" idx="10"/>
          </p:nvPr>
        </p:nvSpPr>
        <p:spPr/>
        <p:txBody>
          <a:bodyPr/>
          <a:lstStyle/>
          <a:p>
            <a:pPr>
              <a:defRPr/>
            </a:pPr>
            <a:fld id="{19E4C31D-3F3F-BF42-B831-C396206E32F9}" type="slidenum">
              <a:rPr lang="en-US" smtClean="0"/>
              <a:pPr>
                <a:defRPr/>
              </a:pPr>
              <a:t>1</a:t>
            </a:fld>
            <a:endParaRPr lang="en-US"/>
          </a:p>
        </p:txBody>
      </p:sp>
    </p:spTree>
    <p:extLst>
      <p:ext uri="{BB962C8B-B14F-4D97-AF65-F5344CB8AC3E}">
        <p14:creationId xmlns:p14="http://schemas.microsoft.com/office/powerpoint/2010/main" val="4006745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Pinwheel">
    <p:spTree>
      <p:nvGrpSpPr>
        <p:cNvPr id="1" name=""/>
        <p:cNvGrpSpPr/>
        <p:nvPr/>
      </p:nvGrpSpPr>
      <p:grpSpPr>
        <a:xfrm>
          <a:off x="0" y="0"/>
          <a:ext cx="0" cy="0"/>
          <a:chOff x="0" y="0"/>
          <a:chExt cx="0" cy="0"/>
        </a:xfrm>
      </p:grpSpPr>
      <p:sp>
        <p:nvSpPr>
          <p:cNvPr id="2" name="Rectangle 1"/>
          <p:cNvSpPr/>
          <p:nvPr userDrawn="1"/>
        </p:nvSpPr>
        <p:spPr>
          <a:xfrm>
            <a:off x="0" y="0"/>
            <a:ext cx="9144000" cy="6858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charset="-128"/>
              <a:cs typeface="ＭＳ Ｐゴシック" charset="-128"/>
            </a:endParaRPr>
          </a:p>
        </p:txBody>
      </p:sp>
      <p:pic>
        <p:nvPicPr>
          <p:cNvPr id="3" name="Picture 5" descr="PPT Title Slide Arial.psd"/>
          <p:cNvPicPr>
            <a:picLocks noChangeAspect="1"/>
          </p:cNvPicPr>
          <p:nvPr userDrawn="1"/>
        </p:nvPicPr>
        <p:blipFill>
          <a:blip r:embed="rId2">
            <a:lum contrast="10000"/>
            <a:extLst>
              <a:ext uri="{28A0092B-C50C-407E-A947-70E740481C1C}">
                <a14:useLocalDpi xmlns:a14="http://schemas.microsoft.com/office/drawing/2010/main" val="0"/>
              </a:ext>
            </a:extLst>
          </a:blip>
          <a:srcRect/>
          <a:stretch>
            <a:fillRect/>
          </a:stretch>
        </p:blipFill>
        <p:spPr bwMode="auto">
          <a:xfrm>
            <a:off x="0" y="698500"/>
            <a:ext cx="9144000" cy="546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4606542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_Picture_Bullet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Picture Placeholder 9"/>
          <p:cNvSpPr>
            <a:spLocks noGrp="1"/>
          </p:cNvSpPr>
          <p:nvPr>
            <p:ph type="pic" sz="quarter" idx="10"/>
          </p:nvPr>
        </p:nvSpPr>
        <p:spPr>
          <a:xfrm>
            <a:off x="4279900" y="1193800"/>
            <a:ext cx="4406900" cy="2692400"/>
          </a:xfrm>
        </p:spPr>
        <p:txBody>
          <a:bodyPr/>
          <a:lstStyle>
            <a:lvl1pPr>
              <a:buFontTx/>
              <a:buNone/>
              <a:defRPr/>
            </a:lvl1pPr>
          </a:lstStyle>
          <a:p>
            <a:pPr lvl="0"/>
            <a:endParaRPr lang="en-US" noProof="0" dirty="0"/>
          </a:p>
        </p:txBody>
      </p:sp>
      <p:sp>
        <p:nvSpPr>
          <p:cNvPr id="5" name="Content Placeholder 2"/>
          <p:cNvSpPr>
            <a:spLocks noGrp="1"/>
          </p:cNvSpPr>
          <p:nvPr>
            <p:ph idx="1"/>
          </p:nvPr>
        </p:nvSpPr>
        <p:spPr>
          <a:xfrm>
            <a:off x="457200" y="1600200"/>
            <a:ext cx="7823200" cy="4525963"/>
          </a:xfrm>
          <a:prstGeom prst="rect">
            <a:avLst/>
          </a:prstGeom>
        </p:spPr>
        <p:txBody>
          <a:bodyPr/>
          <a:lstStyle>
            <a:lvl1pPr>
              <a:spcAft>
                <a:spcPts val="1200"/>
              </a:spcAft>
              <a:buClr>
                <a:schemeClr val="accent2"/>
              </a:buClr>
              <a:buSzPct val="90000"/>
              <a:buFont typeface="Lucida Grande"/>
              <a:buChar char="▼"/>
              <a:defRPr sz="2400">
                <a:ln>
                  <a:noFill/>
                </a:ln>
                <a:solidFill>
                  <a:srgbClr val="000090"/>
                </a:solidFill>
              </a:defRPr>
            </a:lvl1pPr>
            <a:lvl2pPr>
              <a:spcAft>
                <a:spcPts val="1200"/>
              </a:spcAft>
              <a:buClr>
                <a:schemeClr val="accent2"/>
              </a:buClr>
              <a:buSzPct val="90000"/>
              <a:buFont typeface="Monaco"/>
              <a:buChar char="◼"/>
              <a:defRPr sz="2400">
                <a:ln>
                  <a:noFill/>
                </a:ln>
                <a:solidFill>
                  <a:srgbClr val="000090"/>
                </a:solidFill>
              </a:defRPr>
            </a:lvl2pPr>
            <a:lvl3pPr indent="-347472">
              <a:spcBef>
                <a:spcPts val="38"/>
              </a:spcBef>
              <a:spcAft>
                <a:spcPts val="1200"/>
              </a:spcAft>
              <a:buClr>
                <a:schemeClr val="accent2"/>
              </a:buClr>
              <a:buSzPct val="90000"/>
              <a:buFont typeface="Wingdings" charset="2"/>
              <a:buChar char="u"/>
              <a:defRPr sz="2400">
                <a:ln>
                  <a:noFill/>
                </a:ln>
                <a:solidFill>
                  <a:srgbClr val="000090"/>
                </a:solidFill>
              </a:defRPr>
            </a:lvl3pPr>
            <a:lvl4pPr>
              <a:spcAft>
                <a:spcPts val="1200"/>
              </a:spcAft>
              <a:buClr>
                <a:schemeClr val="accent2"/>
              </a:buClr>
              <a:buSzPct val="125000"/>
              <a:buFont typeface="Lucida Grande"/>
              <a:buChar char="●"/>
              <a:defRPr sz="2400">
                <a:ln>
                  <a:noFill/>
                </a:ln>
                <a:solidFill>
                  <a:srgbClr val="000090"/>
                </a:solidFill>
              </a:defRPr>
            </a:lvl4pPr>
            <a:lvl5pPr>
              <a:spcAft>
                <a:spcPts val="1200"/>
              </a:spcAft>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147640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s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7"/>
          <p:cNvSpPr>
            <a:spLocks noGrp="1"/>
          </p:cNvSpPr>
          <p:nvPr>
            <p:ph type="body" sz="quarter" idx="10"/>
          </p:nvPr>
        </p:nvSpPr>
        <p:spPr>
          <a:xfrm>
            <a:off x="698500" y="5219700"/>
            <a:ext cx="7073900" cy="736600"/>
          </a:xfrm>
        </p:spPr>
        <p:txBody>
          <a:bodyPr/>
          <a:lstStyle>
            <a:lvl1pPr>
              <a:buFontTx/>
              <a:buNone/>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4" name="Picture Placeholder 9"/>
          <p:cNvSpPr>
            <a:spLocks noGrp="1"/>
          </p:cNvSpPr>
          <p:nvPr>
            <p:ph type="pic" sz="quarter" idx="11"/>
          </p:nvPr>
        </p:nvSpPr>
        <p:spPr>
          <a:xfrm>
            <a:off x="698500" y="603250"/>
            <a:ext cx="3302000" cy="4375150"/>
          </a:xfrm>
        </p:spPr>
        <p:txBody>
          <a:bodyPr/>
          <a:lstStyle>
            <a:lvl1pPr>
              <a:buFontTx/>
              <a:buNone/>
              <a:defRPr/>
            </a:lvl1pPr>
          </a:lstStyle>
          <a:p>
            <a:pPr lvl="0"/>
            <a:endParaRPr lang="en-US" noProof="0" dirty="0"/>
          </a:p>
        </p:txBody>
      </p:sp>
      <p:sp>
        <p:nvSpPr>
          <p:cNvPr id="5" name="Picture Placeholder 9"/>
          <p:cNvSpPr>
            <a:spLocks noGrp="1"/>
          </p:cNvSpPr>
          <p:nvPr>
            <p:ph type="pic" sz="quarter" idx="12"/>
          </p:nvPr>
        </p:nvSpPr>
        <p:spPr>
          <a:xfrm>
            <a:off x="4978400" y="603250"/>
            <a:ext cx="3302000" cy="4375150"/>
          </a:xfrm>
        </p:spPr>
        <p:txBody>
          <a:bodyPr/>
          <a:lstStyle>
            <a:lvl1pPr>
              <a:buFontTx/>
              <a:buNone/>
              <a:defRPr/>
            </a:lvl1pPr>
          </a:lstStyle>
          <a:p>
            <a:pPr lvl="0"/>
            <a:endParaRPr lang="en-US" noProof="0" dirty="0"/>
          </a:p>
        </p:txBody>
      </p:sp>
    </p:spTree>
    <p:extLst>
      <p:ext uri="{BB962C8B-B14F-4D97-AF65-F5344CB8AC3E}">
        <p14:creationId xmlns:p14="http://schemas.microsoft.com/office/powerpoint/2010/main" val="386986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s_and_Text_in_places">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7"/>
          <p:cNvSpPr>
            <a:spLocks noGrp="1"/>
          </p:cNvSpPr>
          <p:nvPr>
            <p:ph type="body" sz="quarter" idx="10"/>
          </p:nvPr>
        </p:nvSpPr>
        <p:spPr>
          <a:xfrm>
            <a:off x="698500" y="5219700"/>
            <a:ext cx="4178300" cy="473605"/>
          </a:xfrm>
        </p:spPr>
        <p:txBody>
          <a:bodyPr/>
          <a:lstStyle>
            <a:lvl1pPr marL="0" indent="0">
              <a:buFontTx/>
              <a:buNone/>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4" name="Picture Placeholder 9"/>
          <p:cNvSpPr>
            <a:spLocks noGrp="1"/>
          </p:cNvSpPr>
          <p:nvPr>
            <p:ph type="pic" sz="quarter" idx="11"/>
          </p:nvPr>
        </p:nvSpPr>
        <p:spPr>
          <a:xfrm>
            <a:off x="698500" y="603250"/>
            <a:ext cx="3302000" cy="2813050"/>
          </a:xfrm>
        </p:spPr>
        <p:txBody>
          <a:bodyPr/>
          <a:lstStyle>
            <a:lvl1pPr>
              <a:buFontTx/>
              <a:buNone/>
              <a:defRPr/>
            </a:lvl1pPr>
          </a:lstStyle>
          <a:p>
            <a:pPr lvl="0"/>
            <a:endParaRPr lang="en-US" noProof="0" dirty="0"/>
          </a:p>
        </p:txBody>
      </p:sp>
      <p:sp>
        <p:nvSpPr>
          <p:cNvPr id="5" name="Picture Placeholder 9"/>
          <p:cNvSpPr>
            <a:spLocks noGrp="1"/>
          </p:cNvSpPr>
          <p:nvPr>
            <p:ph type="pic" sz="quarter" idx="12"/>
          </p:nvPr>
        </p:nvSpPr>
        <p:spPr>
          <a:xfrm>
            <a:off x="5321300" y="2880255"/>
            <a:ext cx="3302000" cy="2813050"/>
          </a:xfrm>
        </p:spPr>
        <p:txBody>
          <a:bodyPr/>
          <a:lstStyle>
            <a:lvl1pPr>
              <a:buFontTx/>
              <a:buNone/>
              <a:defRPr/>
            </a:lvl1pPr>
          </a:lstStyle>
          <a:p>
            <a:pPr lvl="0"/>
            <a:endParaRPr lang="en-US" noProof="0" dirty="0"/>
          </a:p>
        </p:txBody>
      </p:sp>
      <p:sp>
        <p:nvSpPr>
          <p:cNvPr id="8" name="Text Placeholder 7"/>
          <p:cNvSpPr>
            <a:spLocks noGrp="1"/>
          </p:cNvSpPr>
          <p:nvPr>
            <p:ph type="body" sz="quarter" idx="13"/>
          </p:nvPr>
        </p:nvSpPr>
        <p:spPr>
          <a:xfrm>
            <a:off x="4862513" y="1092200"/>
            <a:ext cx="4178300" cy="473605"/>
          </a:xfrm>
        </p:spPr>
        <p:txBody>
          <a:bodyPr/>
          <a:lstStyle>
            <a:lvl1pPr marL="0" indent="0">
              <a:buFontTx/>
              <a:buNone/>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Tree>
    <p:extLst>
      <p:ext uri="{BB962C8B-B14F-4D97-AF65-F5344CB8AC3E}">
        <p14:creationId xmlns:p14="http://schemas.microsoft.com/office/powerpoint/2010/main" val="1317374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Pictures_and_Text_in_places">
    <p:spTree>
      <p:nvGrpSpPr>
        <p:cNvPr id="1" name=""/>
        <p:cNvGrpSpPr/>
        <p:nvPr/>
      </p:nvGrpSpPr>
      <p:grpSpPr>
        <a:xfrm>
          <a:off x="0" y="0"/>
          <a:ext cx="0" cy="0"/>
          <a:chOff x="0" y="0"/>
          <a:chExt cx="0" cy="0"/>
        </a:xfrm>
      </p:grpSpPr>
      <p:sp>
        <p:nvSpPr>
          <p:cNvPr id="3" name="Text Placeholder 7"/>
          <p:cNvSpPr>
            <a:spLocks noGrp="1"/>
          </p:cNvSpPr>
          <p:nvPr>
            <p:ph type="body" sz="quarter" idx="10"/>
          </p:nvPr>
        </p:nvSpPr>
        <p:spPr>
          <a:xfrm>
            <a:off x="698500" y="5219700"/>
            <a:ext cx="4178300" cy="473605"/>
          </a:xfrm>
        </p:spPr>
        <p:txBody>
          <a:bodyPr/>
          <a:lstStyle>
            <a:lvl1pPr marL="0" indent="0">
              <a:buFontTx/>
              <a:buNone/>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4" name="Picture Placeholder 9"/>
          <p:cNvSpPr>
            <a:spLocks noGrp="1"/>
          </p:cNvSpPr>
          <p:nvPr>
            <p:ph type="pic" sz="quarter" idx="11"/>
          </p:nvPr>
        </p:nvSpPr>
        <p:spPr>
          <a:xfrm>
            <a:off x="698500" y="603250"/>
            <a:ext cx="3302000" cy="2813050"/>
          </a:xfrm>
        </p:spPr>
        <p:txBody>
          <a:bodyPr/>
          <a:lstStyle>
            <a:lvl1pPr>
              <a:buFontTx/>
              <a:buNone/>
              <a:defRPr/>
            </a:lvl1pPr>
          </a:lstStyle>
          <a:p>
            <a:pPr lvl="0"/>
            <a:endParaRPr lang="en-US" noProof="0" dirty="0"/>
          </a:p>
        </p:txBody>
      </p:sp>
      <p:sp>
        <p:nvSpPr>
          <p:cNvPr id="5" name="Picture Placeholder 9"/>
          <p:cNvSpPr>
            <a:spLocks noGrp="1"/>
          </p:cNvSpPr>
          <p:nvPr>
            <p:ph type="pic" sz="quarter" idx="12"/>
          </p:nvPr>
        </p:nvSpPr>
        <p:spPr>
          <a:xfrm>
            <a:off x="5321300" y="2880255"/>
            <a:ext cx="3302000" cy="2813050"/>
          </a:xfrm>
        </p:spPr>
        <p:txBody>
          <a:bodyPr/>
          <a:lstStyle>
            <a:lvl1pPr>
              <a:buFontTx/>
              <a:buNone/>
              <a:defRPr/>
            </a:lvl1pPr>
          </a:lstStyle>
          <a:p>
            <a:pPr lvl="0"/>
            <a:endParaRPr lang="en-US" noProof="0" dirty="0"/>
          </a:p>
        </p:txBody>
      </p:sp>
      <p:sp>
        <p:nvSpPr>
          <p:cNvPr id="8" name="Text Placeholder 7"/>
          <p:cNvSpPr>
            <a:spLocks noGrp="1"/>
          </p:cNvSpPr>
          <p:nvPr>
            <p:ph type="body" sz="quarter" idx="13"/>
          </p:nvPr>
        </p:nvSpPr>
        <p:spPr>
          <a:xfrm>
            <a:off x="4862513" y="1092200"/>
            <a:ext cx="4178300" cy="473605"/>
          </a:xfrm>
        </p:spPr>
        <p:txBody>
          <a:bodyPr/>
          <a:lstStyle>
            <a:lvl1pPr marL="0" indent="0">
              <a:buFontTx/>
              <a:buNone/>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Tree>
    <p:extLst>
      <p:ext uri="{BB962C8B-B14F-4D97-AF65-F5344CB8AC3E}">
        <p14:creationId xmlns:p14="http://schemas.microsoft.com/office/powerpoint/2010/main" val="42206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ext Box 7"/>
          <p:cNvSpPr txBox="1">
            <a:spLocks noChangeArrowheads="1"/>
          </p:cNvSpPr>
          <p:nvPr/>
        </p:nvSpPr>
        <p:spPr bwMode="auto">
          <a:xfrm>
            <a:off x="5105400" y="64008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endParaRPr lang="en-US" sz="1800" smtClean="0">
              <a:latin typeface="Times" charset="0"/>
            </a:endParaRPr>
          </a:p>
        </p:txBody>
      </p:sp>
    </p:spTree>
    <p:extLst>
      <p:ext uri="{BB962C8B-B14F-4D97-AF65-F5344CB8AC3E}">
        <p14:creationId xmlns:p14="http://schemas.microsoft.com/office/powerpoint/2010/main" val="23021603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Opening Pinwheel_no_web">
    <p:spTree>
      <p:nvGrpSpPr>
        <p:cNvPr id="1" name=""/>
        <p:cNvGrpSpPr/>
        <p:nvPr/>
      </p:nvGrpSpPr>
      <p:grpSpPr>
        <a:xfrm>
          <a:off x="0" y="0"/>
          <a:ext cx="0" cy="0"/>
          <a:chOff x="0" y="0"/>
          <a:chExt cx="0" cy="0"/>
        </a:xfrm>
      </p:grpSpPr>
      <p:pic>
        <p:nvPicPr>
          <p:cNvPr id="2" name="Picture 4" descr="PPT Title Slide No Link.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0200" y="1155700"/>
            <a:ext cx="8483600" cy="454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9627526"/>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_Picture_Bullet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Picture Placeholder 9"/>
          <p:cNvSpPr>
            <a:spLocks noGrp="1"/>
          </p:cNvSpPr>
          <p:nvPr>
            <p:ph type="pic" sz="quarter" idx="10"/>
          </p:nvPr>
        </p:nvSpPr>
        <p:spPr>
          <a:xfrm>
            <a:off x="4279900" y="1193800"/>
            <a:ext cx="4406900" cy="2692400"/>
          </a:xfrm>
        </p:spPr>
        <p:txBody>
          <a:bodyPr/>
          <a:lstStyle>
            <a:lvl1pPr>
              <a:buFontTx/>
              <a:buNone/>
              <a:defRPr/>
            </a:lvl1pPr>
          </a:lstStyle>
          <a:p>
            <a:pPr lvl="0"/>
            <a:endParaRPr lang="en-US" noProof="0" dirty="0"/>
          </a:p>
        </p:txBody>
      </p:sp>
      <p:sp>
        <p:nvSpPr>
          <p:cNvPr id="5" name="Content Placeholder 2"/>
          <p:cNvSpPr>
            <a:spLocks noGrp="1"/>
          </p:cNvSpPr>
          <p:nvPr>
            <p:ph idx="1"/>
          </p:nvPr>
        </p:nvSpPr>
        <p:spPr>
          <a:xfrm>
            <a:off x="457200" y="1600200"/>
            <a:ext cx="7823200" cy="4525963"/>
          </a:xfrm>
          <a:prstGeom prst="rect">
            <a:avLst/>
          </a:prstGeom>
        </p:spPr>
        <p:txBody>
          <a:bodyPr/>
          <a:lstStyle>
            <a:lvl1pPr>
              <a:spcAft>
                <a:spcPts val="1200"/>
              </a:spcAft>
              <a:buClr>
                <a:schemeClr val="accent2"/>
              </a:buClr>
              <a:buSzPct val="90000"/>
              <a:buFont typeface="Lucida Grande"/>
              <a:buChar char="▼"/>
              <a:defRPr sz="2400">
                <a:ln>
                  <a:noFill/>
                </a:ln>
                <a:solidFill>
                  <a:srgbClr val="000090"/>
                </a:solidFill>
              </a:defRPr>
            </a:lvl1pPr>
            <a:lvl2pPr>
              <a:spcAft>
                <a:spcPts val="1200"/>
              </a:spcAft>
              <a:buClr>
                <a:schemeClr val="accent2"/>
              </a:buClr>
              <a:buSzPct val="90000"/>
              <a:buFont typeface="Monaco"/>
              <a:buChar char="◼"/>
              <a:defRPr sz="2400">
                <a:ln>
                  <a:noFill/>
                </a:ln>
                <a:solidFill>
                  <a:srgbClr val="000090"/>
                </a:solidFill>
              </a:defRPr>
            </a:lvl2pPr>
            <a:lvl3pPr indent="-347472">
              <a:spcBef>
                <a:spcPts val="38"/>
              </a:spcBef>
              <a:spcAft>
                <a:spcPts val="1200"/>
              </a:spcAft>
              <a:buClr>
                <a:schemeClr val="accent2"/>
              </a:buClr>
              <a:buSzPct val="90000"/>
              <a:buFont typeface="Wingdings" charset="2"/>
              <a:buChar char="u"/>
              <a:defRPr sz="2400">
                <a:ln>
                  <a:noFill/>
                </a:ln>
                <a:solidFill>
                  <a:srgbClr val="000090"/>
                </a:solidFill>
              </a:defRPr>
            </a:lvl3pPr>
            <a:lvl4pPr>
              <a:spcAft>
                <a:spcPts val="1200"/>
              </a:spcAft>
              <a:buClr>
                <a:schemeClr val="accent2"/>
              </a:buClr>
              <a:buSzPct val="125000"/>
              <a:buFont typeface="Lucida Grande"/>
              <a:buChar char="●"/>
              <a:defRPr sz="2400">
                <a:ln>
                  <a:noFill/>
                </a:ln>
                <a:solidFill>
                  <a:srgbClr val="000090"/>
                </a:solidFill>
              </a:defRPr>
            </a:lvl4pPr>
            <a:lvl5pPr>
              <a:spcAft>
                <a:spcPts val="1200"/>
              </a:spcAft>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8647971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Title_Picture_Bullet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Picture Placeholder 9"/>
          <p:cNvSpPr>
            <a:spLocks noGrp="1"/>
          </p:cNvSpPr>
          <p:nvPr>
            <p:ph type="pic" sz="quarter" idx="10"/>
          </p:nvPr>
        </p:nvSpPr>
        <p:spPr>
          <a:xfrm>
            <a:off x="4279900" y="1193800"/>
            <a:ext cx="4406900" cy="2692400"/>
          </a:xfrm>
        </p:spPr>
        <p:txBody>
          <a:bodyPr/>
          <a:lstStyle>
            <a:lvl1pPr>
              <a:buFontTx/>
              <a:buNone/>
              <a:defRPr/>
            </a:lvl1pPr>
          </a:lstStyle>
          <a:p>
            <a:pPr lvl="0"/>
            <a:endParaRPr lang="en-US" noProof="0" dirty="0"/>
          </a:p>
        </p:txBody>
      </p:sp>
      <p:sp>
        <p:nvSpPr>
          <p:cNvPr id="5" name="Content Placeholder 2"/>
          <p:cNvSpPr>
            <a:spLocks noGrp="1"/>
          </p:cNvSpPr>
          <p:nvPr>
            <p:ph idx="1"/>
          </p:nvPr>
        </p:nvSpPr>
        <p:spPr>
          <a:xfrm>
            <a:off x="457200" y="1600200"/>
            <a:ext cx="7823200" cy="4525963"/>
          </a:xfrm>
          <a:prstGeom prst="rect">
            <a:avLst/>
          </a:prstGeom>
        </p:spPr>
        <p:txBody>
          <a:bodyPr/>
          <a:lstStyle>
            <a:lvl1pPr>
              <a:spcAft>
                <a:spcPts val="1200"/>
              </a:spcAft>
              <a:buClr>
                <a:schemeClr val="accent2"/>
              </a:buClr>
              <a:buSzPct val="90000"/>
              <a:buFont typeface="Lucida Grande"/>
              <a:buChar char="▼"/>
              <a:defRPr sz="2400">
                <a:ln>
                  <a:noFill/>
                </a:ln>
                <a:solidFill>
                  <a:srgbClr val="000090"/>
                </a:solidFill>
              </a:defRPr>
            </a:lvl1pPr>
            <a:lvl2pPr>
              <a:spcAft>
                <a:spcPts val="1200"/>
              </a:spcAft>
              <a:buClr>
                <a:schemeClr val="accent2"/>
              </a:buClr>
              <a:buSzPct val="90000"/>
              <a:buFont typeface="Monaco"/>
              <a:buChar char="◼"/>
              <a:defRPr sz="2400">
                <a:ln>
                  <a:noFill/>
                </a:ln>
                <a:solidFill>
                  <a:srgbClr val="000090"/>
                </a:solidFill>
              </a:defRPr>
            </a:lvl2pPr>
            <a:lvl3pPr indent="-347472">
              <a:spcBef>
                <a:spcPts val="38"/>
              </a:spcBef>
              <a:spcAft>
                <a:spcPts val="1200"/>
              </a:spcAft>
              <a:buClr>
                <a:schemeClr val="accent2"/>
              </a:buClr>
              <a:buSzPct val="90000"/>
              <a:buFont typeface="Wingdings" charset="2"/>
              <a:buChar char="u"/>
              <a:defRPr sz="2400">
                <a:ln>
                  <a:noFill/>
                </a:ln>
                <a:solidFill>
                  <a:srgbClr val="000090"/>
                </a:solidFill>
              </a:defRPr>
            </a:lvl3pPr>
            <a:lvl4pPr>
              <a:spcAft>
                <a:spcPts val="1200"/>
              </a:spcAft>
              <a:buClr>
                <a:schemeClr val="accent2"/>
              </a:buClr>
              <a:buSzPct val="125000"/>
              <a:buFont typeface="Lucida Grande"/>
              <a:buChar char="●"/>
              <a:defRPr sz="2400">
                <a:ln>
                  <a:noFill/>
                </a:ln>
                <a:solidFill>
                  <a:srgbClr val="000090"/>
                </a:solidFill>
              </a:defRPr>
            </a:lvl4pPr>
            <a:lvl5pPr>
              <a:spcAft>
                <a:spcPts val="1200"/>
              </a:spcAft>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7471595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Title_Picture_Bullet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Picture Placeholder 9"/>
          <p:cNvSpPr>
            <a:spLocks noGrp="1"/>
          </p:cNvSpPr>
          <p:nvPr>
            <p:ph type="pic" sz="quarter" idx="10"/>
          </p:nvPr>
        </p:nvSpPr>
        <p:spPr>
          <a:xfrm>
            <a:off x="4279900" y="1193800"/>
            <a:ext cx="4406900" cy="2692400"/>
          </a:xfrm>
        </p:spPr>
        <p:txBody>
          <a:bodyPr/>
          <a:lstStyle>
            <a:lvl1pPr>
              <a:buFontTx/>
              <a:buNone/>
              <a:defRPr/>
            </a:lvl1pPr>
          </a:lstStyle>
          <a:p>
            <a:pPr lvl="0"/>
            <a:endParaRPr lang="en-US" noProof="0" dirty="0"/>
          </a:p>
        </p:txBody>
      </p:sp>
      <p:sp>
        <p:nvSpPr>
          <p:cNvPr id="5" name="Content Placeholder 2"/>
          <p:cNvSpPr>
            <a:spLocks noGrp="1"/>
          </p:cNvSpPr>
          <p:nvPr>
            <p:ph idx="1"/>
          </p:nvPr>
        </p:nvSpPr>
        <p:spPr>
          <a:xfrm>
            <a:off x="457200" y="1600200"/>
            <a:ext cx="7823200" cy="4525963"/>
          </a:xfrm>
          <a:prstGeom prst="rect">
            <a:avLst/>
          </a:prstGeom>
        </p:spPr>
        <p:txBody>
          <a:bodyPr/>
          <a:lstStyle>
            <a:lvl1pPr>
              <a:spcAft>
                <a:spcPts val="1200"/>
              </a:spcAft>
              <a:buClr>
                <a:schemeClr val="accent2"/>
              </a:buClr>
              <a:buSzPct val="90000"/>
              <a:buFont typeface="Lucida Grande"/>
              <a:buChar char="▼"/>
              <a:defRPr sz="2400">
                <a:ln>
                  <a:noFill/>
                </a:ln>
                <a:solidFill>
                  <a:srgbClr val="000090"/>
                </a:solidFill>
              </a:defRPr>
            </a:lvl1pPr>
            <a:lvl2pPr>
              <a:spcAft>
                <a:spcPts val="1200"/>
              </a:spcAft>
              <a:buClr>
                <a:schemeClr val="accent2"/>
              </a:buClr>
              <a:buSzPct val="90000"/>
              <a:buFont typeface="Monaco"/>
              <a:buChar char="◼"/>
              <a:defRPr sz="2400">
                <a:ln>
                  <a:noFill/>
                </a:ln>
                <a:solidFill>
                  <a:srgbClr val="000090"/>
                </a:solidFill>
              </a:defRPr>
            </a:lvl2pPr>
            <a:lvl3pPr indent="-347472">
              <a:spcBef>
                <a:spcPts val="38"/>
              </a:spcBef>
              <a:spcAft>
                <a:spcPts val="1200"/>
              </a:spcAft>
              <a:buClr>
                <a:schemeClr val="accent2"/>
              </a:buClr>
              <a:buSzPct val="90000"/>
              <a:buFont typeface="Wingdings" charset="2"/>
              <a:buChar char="u"/>
              <a:defRPr sz="2400">
                <a:ln>
                  <a:noFill/>
                </a:ln>
                <a:solidFill>
                  <a:srgbClr val="000090"/>
                </a:solidFill>
              </a:defRPr>
            </a:lvl3pPr>
            <a:lvl4pPr>
              <a:spcAft>
                <a:spcPts val="1200"/>
              </a:spcAft>
              <a:buClr>
                <a:schemeClr val="accent2"/>
              </a:buClr>
              <a:buSzPct val="125000"/>
              <a:buFont typeface="Lucida Grande"/>
              <a:buChar char="●"/>
              <a:defRPr sz="2400">
                <a:ln>
                  <a:noFill/>
                </a:ln>
                <a:solidFill>
                  <a:srgbClr val="000090"/>
                </a:solidFill>
              </a:defRPr>
            </a:lvl4pPr>
            <a:lvl5pPr>
              <a:spcAft>
                <a:spcPts val="1200"/>
              </a:spcAft>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0713771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5_Title_Picture_Bullet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Picture Placeholder 9"/>
          <p:cNvSpPr>
            <a:spLocks noGrp="1"/>
          </p:cNvSpPr>
          <p:nvPr>
            <p:ph type="pic" sz="quarter" idx="10"/>
          </p:nvPr>
        </p:nvSpPr>
        <p:spPr>
          <a:xfrm>
            <a:off x="4279900" y="1193800"/>
            <a:ext cx="4406900" cy="2692400"/>
          </a:xfrm>
        </p:spPr>
        <p:txBody>
          <a:bodyPr/>
          <a:lstStyle>
            <a:lvl1pPr>
              <a:buFontTx/>
              <a:buNone/>
              <a:defRPr/>
            </a:lvl1pPr>
          </a:lstStyle>
          <a:p>
            <a:pPr lvl="0"/>
            <a:endParaRPr lang="en-US" noProof="0" dirty="0"/>
          </a:p>
        </p:txBody>
      </p:sp>
      <p:sp>
        <p:nvSpPr>
          <p:cNvPr id="5" name="Content Placeholder 2"/>
          <p:cNvSpPr>
            <a:spLocks noGrp="1"/>
          </p:cNvSpPr>
          <p:nvPr>
            <p:ph idx="1"/>
          </p:nvPr>
        </p:nvSpPr>
        <p:spPr>
          <a:xfrm>
            <a:off x="457200" y="1600200"/>
            <a:ext cx="7823200" cy="4525963"/>
          </a:xfrm>
          <a:prstGeom prst="rect">
            <a:avLst/>
          </a:prstGeom>
        </p:spPr>
        <p:txBody>
          <a:bodyPr/>
          <a:lstStyle>
            <a:lvl1pPr>
              <a:spcAft>
                <a:spcPts val="1200"/>
              </a:spcAft>
              <a:buClr>
                <a:schemeClr val="accent2"/>
              </a:buClr>
              <a:buSzPct val="90000"/>
              <a:buFont typeface="Lucida Grande"/>
              <a:buChar char="▼"/>
              <a:defRPr sz="2400">
                <a:ln>
                  <a:noFill/>
                </a:ln>
                <a:solidFill>
                  <a:srgbClr val="000090"/>
                </a:solidFill>
              </a:defRPr>
            </a:lvl1pPr>
            <a:lvl2pPr>
              <a:spcAft>
                <a:spcPts val="1200"/>
              </a:spcAft>
              <a:buClr>
                <a:schemeClr val="accent2"/>
              </a:buClr>
              <a:buSzPct val="90000"/>
              <a:buFont typeface="Monaco"/>
              <a:buChar char="◼"/>
              <a:defRPr sz="2400">
                <a:ln>
                  <a:noFill/>
                </a:ln>
                <a:solidFill>
                  <a:srgbClr val="000090"/>
                </a:solidFill>
              </a:defRPr>
            </a:lvl2pPr>
            <a:lvl3pPr indent="-347472">
              <a:spcBef>
                <a:spcPts val="38"/>
              </a:spcBef>
              <a:spcAft>
                <a:spcPts val="1200"/>
              </a:spcAft>
              <a:buClr>
                <a:schemeClr val="accent2"/>
              </a:buClr>
              <a:buSzPct val="90000"/>
              <a:buFont typeface="Wingdings" charset="2"/>
              <a:buChar char="u"/>
              <a:defRPr sz="2400">
                <a:ln>
                  <a:noFill/>
                </a:ln>
                <a:solidFill>
                  <a:srgbClr val="000090"/>
                </a:solidFill>
              </a:defRPr>
            </a:lvl3pPr>
            <a:lvl4pPr>
              <a:spcAft>
                <a:spcPts val="1200"/>
              </a:spcAft>
              <a:buClr>
                <a:schemeClr val="accent2"/>
              </a:buClr>
              <a:buSzPct val="125000"/>
              <a:buFont typeface="Lucida Grande"/>
              <a:buChar char="●"/>
              <a:defRPr sz="2400">
                <a:ln>
                  <a:noFill/>
                </a:ln>
                <a:solidFill>
                  <a:srgbClr val="000090"/>
                </a:solidFill>
              </a:defRPr>
            </a:lvl4pPr>
            <a:lvl5pPr>
              <a:spcAft>
                <a:spcPts val="1200"/>
              </a:spcAft>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797686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_with_Name_44/24">
    <p:spTree>
      <p:nvGrpSpPr>
        <p:cNvPr id="1" name=""/>
        <p:cNvGrpSpPr/>
        <p:nvPr/>
      </p:nvGrpSpPr>
      <p:grpSpPr>
        <a:xfrm>
          <a:off x="0" y="0"/>
          <a:ext cx="0" cy="0"/>
          <a:chOff x="0" y="0"/>
          <a:chExt cx="0" cy="0"/>
        </a:xfrm>
      </p:grpSpPr>
      <p:sp>
        <p:nvSpPr>
          <p:cNvPr id="3" name="Text Box 7"/>
          <p:cNvSpPr txBox="1">
            <a:spLocks noChangeArrowheads="1"/>
          </p:cNvSpPr>
          <p:nvPr/>
        </p:nvSpPr>
        <p:spPr bwMode="auto">
          <a:xfrm>
            <a:off x="5105400" y="64008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endParaRPr lang="en-US" sz="1800" smtClean="0"/>
          </a:p>
        </p:txBody>
      </p:sp>
      <p:sp>
        <p:nvSpPr>
          <p:cNvPr id="4" name="Rectangle 3"/>
          <p:cNvSpPr/>
          <p:nvPr userDrawn="1"/>
        </p:nvSpPr>
        <p:spPr>
          <a:xfrm>
            <a:off x="0" y="0"/>
            <a:ext cx="9144000" cy="6858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charset="-128"/>
              <a:cs typeface="ＭＳ Ｐゴシック" charset="-128"/>
            </a:endParaRPr>
          </a:p>
        </p:txBody>
      </p:sp>
      <p:pic>
        <p:nvPicPr>
          <p:cNvPr id="5" name="Picture 8" descr="IPFCC Logo Pinwheel Right RGB.psd"/>
          <p:cNvPicPr>
            <a:picLocks noChangeAspect="1"/>
          </p:cNvPicPr>
          <p:nvPr userDrawn="1"/>
        </p:nvPicPr>
        <p:blipFill>
          <a:blip r:embed="rId2">
            <a:lum contrast="16000"/>
            <a:extLst>
              <a:ext uri="{28A0092B-C50C-407E-A947-70E740481C1C}">
                <a14:useLocalDpi xmlns:a14="http://schemas.microsoft.com/office/drawing/2010/main" val="0"/>
              </a:ext>
            </a:extLst>
          </a:blip>
          <a:srcRect/>
          <a:stretch>
            <a:fillRect/>
          </a:stretch>
        </p:blipFill>
        <p:spPr bwMode="auto">
          <a:xfrm>
            <a:off x="5105400" y="6223000"/>
            <a:ext cx="39560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ontent Placeholder 6"/>
          <p:cNvSpPr>
            <a:spLocks noGrp="1"/>
          </p:cNvSpPr>
          <p:nvPr>
            <p:ph sz="quarter" idx="10"/>
          </p:nvPr>
        </p:nvSpPr>
        <p:spPr>
          <a:xfrm>
            <a:off x="682625" y="2260600"/>
            <a:ext cx="7851775" cy="3835400"/>
          </a:xfrm>
        </p:spPr>
        <p:txBody>
          <a:bodyPr/>
          <a:lstStyle>
            <a:lvl1pPr marL="0" indent="0">
              <a:buFontTx/>
              <a:buNone/>
              <a:defRPr sz="4400">
                <a:solidFill>
                  <a:srgbClr val="400080"/>
                </a:solidFill>
              </a:defRPr>
            </a:lvl1pPr>
            <a:lvl2pPr marL="2295144" indent="0">
              <a:lnSpc>
                <a:spcPct val="100000"/>
              </a:lnSpc>
              <a:spcBef>
                <a:spcPts val="2376"/>
              </a:spcBef>
              <a:buFontTx/>
              <a:buNone/>
              <a:defRPr sz="2400">
                <a:solidFill>
                  <a:srgbClr val="400080"/>
                </a:solidFill>
              </a:defRPr>
            </a:lvl2pPr>
            <a:lvl3pPr>
              <a:buFontTx/>
              <a:buNone/>
              <a:defRPr/>
            </a:lvl3pPr>
            <a:lvl4pPr>
              <a:buFontTx/>
              <a:buNone/>
              <a:defRPr/>
            </a:lvl4pPr>
            <a:lvl5pPr>
              <a:buFontTx/>
              <a:buNone/>
              <a:defRPr/>
            </a:lvl5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7928091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6_Title_Picture_Bullet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Picture Placeholder 9"/>
          <p:cNvSpPr>
            <a:spLocks noGrp="1"/>
          </p:cNvSpPr>
          <p:nvPr>
            <p:ph type="pic" sz="quarter" idx="10"/>
          </p:nvPr>
        </p:nvSpPr>
        <p:spPr>
          <a:xfrm>
            <a:off x="4279900" y="1193800"/>
            <a:ext cx="4406900" cy="2692400"/>
          </a:xfrm>
        </p:spPr>
        <p:txBody>
          <a:bodyPr/>
          <a:lstStyle>
            <a:lvl1pPr>
              <a:buFontTx/>
              <a:buNone/>
              <a:defRPr/>
            </a:lvl1pPr>
          </a:lstStyle>
          <a:p>
            <a:pPr lvl="0"/>
            <a:endParaRPr lang="en-US" noProof="0" dirty="0"/>
          </a:p>
        </p:txBody>
      </p:sp>
      <p:sp>
        <p:nvSpPr>
          <p:cNvPr id="5" name="Content Placeholder 2"/>
          <p:cNvSpPr>
            <a:spLocks noGrp="1"/>
          </p:cNvSpPr>
          <p:nvPr>
            <p:ph idx="1"/>
          </p:nvPr>
        </p:nvSpPr>
        <p:spPr>
          <a:xfrm>
            <a:off x="457200" y="1600200"/>
            <a:ext cx="7823200" cy="4525963"/>
          </a:xfrm>
          <a:prstGeom prst="rect">
            <a:avLst/>
          </a:prstGeom>
        </p:spPr>
        <p:txBody>
          <a:bodyPr/>
          <a:lstStyle>
            <a:lvl1pPr>
              <a:spcAft>
                <a:spcPts val="1200"/>
              </a:spcAft>
              <a:buClr>
                <a:schemeClr val="accent2"/>
              </a:buClr>
              <a:buSzPct val="90000"/>
              <a:buFont typeface="Lucida Grande"/>
              <a:buChar char="▼"/>
              <a:defRPr sz="2400">
                <a:ln>
                  <a:noFill/>
                </a:ln>
                <a:solidFill>
                  <a:srgbClr val="000090"/>
                </a:solidFill>
              </a:defRPr>
            </a:lvl1pPr>
            <a:lvl2pPr>
              <a:spcAft>
                <a:spcPts val="1200"/>
              </a:spcAft>
              <a:buClr>
                <a:schemeClr val="accent2"/>
              </a:buClr>
              <a:buSzPct val="90000"/>
              <a:buFont typeface="Monaco"/>
              <a:buChar char="◼"/>
              <a:defRPr sz="2400">
                <a:ln>
                  <a:noFill/>
                </a:ln>
                <a:solidFill>
                  <a:srgbClr val="000090"/>
                </a:solidFill>
              </a:defRPr>
            </a:lvl2pPr>
            <a:lvl3pPr indent="-347472">
              <a:spcBef>
                <a:spcPts val="38"/>
              </a:spcBef>
              <a:spcAft>
                <a:spcPts val="1200"/>
              </a:spcAft>
              <a:buClr>
                <a:schemeClr val="accent2"/>
              </a:buClr>
              <a:buSzPct val="90000"/>
              <a:buFont typeface="Wingdings" charset="2"/>
              <a:buChar char="u"/>
              <a:defRPr sz="2400">
                <a:ln>
                  <a:noFill/>
                </a:ln>
                <a:solidFill>
                  <a:srgbClr val="000090"/>
                </a:solidFill>
              </a:defRPr>
            </a:lvl3pPr>
            <a:lvl4pPr>
              <a:spcAft>
                <a:spcPts val="1200"/>
              </a:spcAft>
              <a:buClr>
                <a:schemeClr val="accent2"/>
              </a:buClr>
              <a:buSzPct val="125000"/>
              <a:buFont typeface="Lucida Grande"/>
              <a:buChar char="●"/>
              <a:defRPr sz="2400">
                <a:ln>
                  <a:noFill/>
                </a:ln>
                <a:solidFill>
                  <a:srgbClr val="000090"/>
                </a:solidFill>
              </a:defRPr>
            </a:lvl4pPr>
            <a:lvl5pPr>
              <a:spcAft>
                <a:spcPts val="1200"/>
              </a:spcAft>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820163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7_Title_Picture_Bullet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Picture Placeholder 9"/>
          <p:cNvSpPr>
            <a:spLocks noGrp="1"/>
          </p:cNvSpPr>
          <p:nvPr>
            <p:ph type="pic" sz="quarter" idx="10"/>
          </p:nvPr>
        </p:nvSpPr>
        <p:spPr>
          <a:xfrm>
            <a:off x="4279900" y="1193800"/>
            <a:ext cx="4406900" cy="2692400"/>
          </a:xfrm>
        </p:spPr>
        <p:txBody>
          <a:bodyPr/>
          <a:lstStyle>
            <a:lvl1pPr>
              <a:buFontTx/>
              <a:buNone/>
              <a:defRPr/>
            </a:lvl1pPr>
          </a:lstStyle>
          <a:p>
            <a:pPr lvl="0"/>
            <a:endParaRPr lang="en-US" noProof="0" dirty="0"/>
          </a:p>
        </p:txBody>
      </p:sp>
      <p:sp>
        <p:nvSpPr>
          <p:cNvPr id="5" name="Content Placeholder 2"/>
          <p:cNvSpPr>
            <a:spLocks noGrp="1"/>
          </p:cNvSpPr>
          <p:nvPr>
            <p:ph idx="1"/>
          </p:nvPr>
        </p:nvSpPr>
        <p:spPr>
          <a:xfrm>
            <a:off x="457200" y="1600200"/>
            <a:ext cx="7823200" cy="4525963"/>
          </a:xfrm>
          <a:prstGeom prst="rect">
            <a:avLst/>
          </a:prstGeom>
        </p:spPr>
        <p:txBody>
          <a:bodyPr/>
          <a:lstStyle>
            <a:lvl1pPr>
              <a:spcAft>
                <a:spcPts val="1200"/>
              </a:spcAft>
              <a:buClr>
                <a:schemeClr val="accent2"/>
              </a:buClr>
              <a:buSzPct val="90000"/>
              <a:buFont typeface="Lucida Grande"/>
              <a:buChar char="▼"/>
              <a:defRPr sz="2400">
                <a:ln>
                  <a:noFill/>
                </a:ln>
                <a:solidFill>
                  <a:srgbClr val="000090"/>
                </a:solidFill>
              </a:defRPr>
            </a:lvl1pPr>
            <a:lvl2pPr>
              <a:spcAft>
                <a:spcPts val="1200"/>
              </a:spcAft>
              <a:buClr>
                <a:schemeClr val="accent2"/>
              </a:buClr>
              <a:buSzPct val="90000"/>
              <a:buFont typeface="Monaco"/>
              <a:buChar char="◼"/>
              <a:defRPr sz="2400">
                <a:ln>
                  <a:noFill/>
                </a:ln>
                <a:solidFill>
                  <a:srgbClr val="000090"/>
                </a:solidFill>
              </a:defRPr>
            </a:lvl2pPr>
            <a:lvl3pPr indent="-347472">
              <a:spcBef>
                <a:spcPts val="38"/>
              </a:spcBef>
              <a:spcAft>
                <a:spcPts val="1200"/>
              </a:spcAft>
              <a:buClr>
                <a:schemeClr val="accent2"/>
              </a:buClr>
              <a:buSzPct val="90000"/>
              <a:buFont typeface="Wingdings" charset="2"/>
              <a:buChar char="u"/>
              <a:defRPr sz="2400">
                <a:ln>
                  <a:noFill/>
                </a:ln>
                <a:solidFill>
                  <a:srgbClr val="000090"/>
                </a:solidFill>
              </a:defRPr>
            </a:lvl3pPr>
            <a:lvl4pPr>
              <a:spcAft>
                <a:spcPts val="1200"/>
              </a:spcAft>
              <a:buClr>
                <a:schemeClr val="accent2"/>
              </a:buClr>
              <a:buSzPct val="125000"/>
              <a:buFont typeface="Lucida Grande"/>
              <a:buChar char="●"/>
              <a:defRPr sz="2400">
                <a:ln>
                  <a:noFill/>
                </a:ln>
                <a:solidFill>
                  <a:srgbClr val="000090"/>
                </a:solidFill>
              </a:defRPr>
            </a:lvl4pPr>
            <a:lvl5pPr>
              <a:spcAft>
                <a:spcPts val="1200"/>
              </a:spcAft>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703583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8_Title_Picture_Bullet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Picture Placeholder 9"/>
          <p:cNvSpPr>
            <a:spLocks noGrp="1"/>
          </p:cNvSpPr>
          <p:nvPr>
            <p:ph type="pic" sz="quarter" idx="10"/>
          </p:nvPr>
        </p:nvSpPr>
        <p:spPr>
          <a:xfrm>
            <a:off x="4279900" y="1193800"/>
            <a:ext cx="4406900" cy="2692400"/>
          </a:xfrm>
        </p:spPr>
        <p:txBody>
          <a:bodyPr/>
          <a:lstStyle>
            <a:lvl1pPr>
              <a:buFontTx/>
              <a:buNone/>
              <a:defRPr/>
            </a:lvl1pPr>
          </a:lstStyle>
          <a:p>
            <a:pPr lvl="0"/>
            <a:endParaRPr lang="en-US" noProof="0" dirty="0"/>
          </a:p>
        </p:txBody>
      </p:sp>
      <p:sp>
        <p:nvSpPr>
          <p:cNvPr id="5" name="Content Placeholder 2"/>
          <p:cNvSpPr>
            <a:spLocks noGrp="1"/>
          </p:cNvSpPr>
          <p:nvPr>
            <p:ph idx="1"/>
          </p:nvPr>
        </p:nvSpPr>
        <p:spPr>
          <a:xfrm>
            <a:off x="457200" y="1600200"/>
            <a:ext cx="7823200" cy="4525963"/>
          </a:xfrm>
          <a:prstGeom prst="rect">
            <a:avLst/>
          </a:prstGeom>
        </p:spPr>
        <p:txBody>
          <a:bodyPr/>
          <a:lstStyle>
            <a:lvl1pPr>
              <a:spcAft>
                <a:spcPts val="1200"/>
              </a:spcAft>
              <a:buClr>
                <a:schemeClr val="accent2"/>
              </a:buClr>
              <a:buSzPct val="90000"/>
              <a:buFont typeface="Lucida Grande"/>
              <a:buChar char="▼"/>
              <a:defRPr sz="2400">
                <a:ln>
                  <a:noFill/>
                </a:ln>
                <a:solidFill>
                  <a:srgbClr val="000090"/>
                </a:solidFill>
              </a:defRPr>
            </a:lvl1pPr>
            <a:lvl2pPr>
              <a:spcAft>
                <a:spcPts val="1200"/>
              </a:spcAft>
              <a:buClr>
                <a:schemeClr val="accent2"/>
              </a:buClr>
              <a:buSzPct val="90000"/>
              <a:buFont typeface="Monaco"/>
              <a:buChar char="◼"/>
              <a:defRPr sz="2400">
                <a:ln>
                  <a:noFill/>
                </a:ln>
                <a:solidFill>
                  <a:srgbClr val="000090"/>
                </a:solidFill>
              </a:defRPr>
            </a:lvl2pPr>
            <a:lvl3pPr indent="-347472">
              <a:spcBef>
                <a:spcPts val="38"/>
              </a:spcBef>
              <a:spcAft>
                <a:spcPts val="1200"/>
              </a:spcAft>
              <a:buClr>
                <a:schemeClr val="accent2"/>
              </a:buClr>
              <a:buSzPct val="90000"/>
              <a:buFont typeface="Wingdings" charset="2"/>
              <a:buChar char="u"/>
              <a:defRPr sz="2400">
                <a:ln>
                  <a:noFill/>
                </a:ln>
                <a:solidFill>
                  <a:srgbClr val="000090"/>
                </a:solidFill>
              </a:defRPr>
            </a:lvl3pPr>
            <a:lvl4pPr>
              <a:spcAft>
                <a:spcPts val="1200"/>
              </a:spcAft>
              <a:buClr>
                <a:schemeClr val="accent2"/>
              </a:buClr>
              <a:buSzPct val="125000"/>
              <a:buFont typeface="Lucida Grande"/>
              <a:buChar char="●"/>
              <a:defRPr sz="2400">
                <a:ln>
                  <a:noFill/>
                </a:ln>
                <a:solidFill>
                  <a:srgbClr val="000090"/>
                </a:solidFill>
              </a:defRPr>
            </a:lvl4pPr>
            <a:lvl5pPr>
              <a:spcAft>
                <a:spcPts val="1200"/>
              </a:spcAft>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6897263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9_Title_Picture_Bullet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Picture Placeholder 9"/>
          <p:cNvSpPr>
            <a:spLocks noGrp="1"/>
          </p:cNvSpPr>
          <p:nvPr>
            <p:ph type="pic" sz="quarter" idx="10"/>
          </p:nvPr>
        </p:nvSpPr>
        <p:spPr>
          <a:xfrm>
            <a:off x="4279900" y="1193800"/>
            <a:ext cx="4406900" cy="2692400"/>
          </a:xfrm>
        </p:spPr>
        <p:txBody>
          <a:bodyPr/>
          <a:lstStyle>
            <a:lvl1pPr>
              <a:buFontTx/>
              <a:buNone/>
              <a:defRPr/>
            </a:lvl1pPr>
          </a:lstStyle>
          <a:p>
            <a:pPr lvl="0"/>
            <a:endParaRPr lang="en-US" noProof="0" dirty="0"/>
          </a:p>
        </p:txBody>
      </p:sp>
      <p:sp>
        <p:nvSpPr>
          <p:cNvPr id="5" name="Content Placeholder 2"/>
          <p:cNvSpPr>
            <a:spLocks noGrp="1"/>
          </p:cNvSpPr>
          <p:nvPr>
            <p:ph idx="1"/>
          </p:nvPr>
        </p:nvSpPr>
        <p:spPr>
          <a:xfrm>
            <a:off x="457200" y="1600200"/>
            <a:ext cx="7823200" cy="4525963"/>
          </a:xfrm>
          <a:prstGeom prst="rect">
            <a:avLst/>
          </a:prstGeom>
        </p:spPr>
        <p:txBody>
          <a:bodyPr/>
          <a:lstStyle>
            <a:lvl1pPr>
              <a:spcAft>
                <a:spcPts val="1200"/>
              </a:spcAft>
              <a:buClr>
                <a:schemeClr val="accent2"/>
              </a:buClr>
              <a:buSzPct val="90000"/>
              <a:buFont typeface="Lucida Grande"/>
              <a:buChar char="▼"/>
              <a:defRPr sz="2400">
                <a:ln>
                  <a:noFill/>
                </a:ln>
                <a:solidFill>
                  <a:srgbClr val="000090"/>
                </a:solidFill>
              </a:defRPr>
            </a:lvl1pPr>
            <a:lvl2pPr>
              <a:spcAft>
                <a:spcPts val="1200"/>
              </a:spcAft>
              <a:buClr>
                <a:schemeClr val="accent2"/>
              </a:buClr>
              <a:buSzPct val="90000"/>
              <a:buFont typeface="Monaco"/>
              <a:buChar char="◼"/>
              <a:defRPr sz="2400">
                <a:ln>
                  <a:noFill/>
                </a:ln>
                <a:solidFill>
                  <a:srgbClr val="000090"/>
                </a:solidFill>
              </a:defRPr>
            </a:lvl2pPr>
            <a:lvl3pPr indent="-347472">
              <a:spcBef>
                <a:spcPts val="38"/>
              </a:spcBef>
              <a:spcAft>
                <a:spcPts val="1200"/>
              </a:spcAft>
              <a:buClr>
                <a:schemeClr val="accent2"/>
              </a:buClr>
              <a:buSzPct val="90000"/>
              <a:buFont typeface="Wingdings" charset="2"/>
              <a:buChar char="u"/>
              <a:defRPr sz="2400">
                <a:ln>
                  <a:noFill/>
                </a:ln>
                <a:solidFill>
                  <a:srgbClr val="000090"/>
                </a:solidFill>
              </a:defRPr>
            </a:lvl3pPr>
            <a:lvl4pPr>
              <a:spcAft>
                <a:spcPts val="1200"/>
              </a:spcAft>
              <a:buClr>
                <a:schemeClr val="accent2"/>
              </a:buClr>
              <a:buSzPct val="125000"/>
              <a:buFont typeface="Lucida Grande"/>
              <a:buChar char="●"/>
              <a:defRPr sz="2400">
                <a:ln>
                  <a:noFill/>
                </a:ln>
                <a:solidFill>
                  <a:srgbClr val="000090"/>
                </a:solidFill>
              </a:defRPr>
            </a:lvl4pPr>
            <a:lvl5pPr>
              <a:spcAft>
                <a:spcPts val="1200"/>
              </a:spcAft>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911658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0_Title_Picture_Bullet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Picture Placeholder 9"/>
          <p:cNvSpPr>
            <a:spLocks noGrp="1"/>
          </p:cNvSpPr>
          <p:nvPr>
            <p:ph type="pic" sz="quarter" idx="10"/>
          </p:nvPr>
        </p:nvSpPr>
        <p:spPr>
          <a:xfrm>
            <a:off x="4279900" y="1193800"/>
            <a:ext cx="4406900" cy="2692400"/>
          </a:xfrm>
        </p:spPr>
        <p:txBody>
          <a:bodyPr/>
          <a:lstStyle>
            <a:lvl1pPr>
              <a:buFontTx/>
              <a:buNone/>
              <a:defRPr/>
            </a:lvl1pPr>
          </a:lstStyle>
          <a:p>
            <a:pPr lvl="0"/>
            <a:endParaRPr lang="en-US" noProof="0" dirty="0"/>
          </a:p>
        </p:txBody>
      </p:sp>
      <p:sp>
        <p:nvSpPr>
          <p:cNvPr id="5" name="Content Placeholder 2"/>
          <p:cNvSpPr>
            <a:spLocks noGrp="1"/>
          </p:cNvSpPr>
          <p:nvPr>
            <p:ph idx="1"/>
          </p:nvPr>
        </p:nvSpPr>
        <p:spPr>
          <a:xfrm>
            <a:off x="457200" y="1600200"/>
            <a:ext cx="7823200" cy="4525963"/>
          </a:xfrm>
          <a:prstGeom prst="rect">
            <a:avLst/>
          </a:prstGeom>
        </p:spPr>
        <p:txBody>
          <a:bodyPr/>
          <a:lstStyle>
            <a:lvl1pPr>
              <a:spcAft>
                <a:spcPts val="1200"/>
              </a:spcAft>
              <a:buClr>
                <a:schemeClr val="accent2"/>
              </a:buClr>
              <a:buSzPct val="90000"/>
              <a:buFont typeface="Lucida Grande"/>
              <a:buChar char="▼"/>
              <a:defRPr sz="2400">
                <a:ln>
                  <a:noFill/>
                </a:ln>
                <a:solidFill>
                  <a:srgbClr val="000090"/>
                </a:solidFill>
              </a:defRPr>
            </a:lvl1pPr>
            <a:lvl2pPr>
              <a:spcAft>
                <a:spcPts val="1200"/>
              </a:spcAft>
              <a:buClr>
                <a:schemeClr val="accent2"/>
              </a:buClr>
              <a:buSzPct val="90000"/>
              <a:buFont typeface="Monaco"/>
              <a:buChar char="◼"/>
              <a:defRPr sz="2400">
                <a:ln>
                  <a:noFill/>
                </a:ln>
                <a:solidFill>
                  <a:srgbClr val="000090"/>
                </a:solidFill>
              </a:defRPr>
            </a:lvl2pPr>
            <a:lvl3pPr indent="-347472">
              <a:spcBef>
                <a:spcPts val="38"/>
              </a:spcBef>
              <a:spcAft>
                <a:spcPts val="1200"/>
              </a:spcAft>
              <a:buClr>
                <a:schemeClr val="accent2"/>
              </a:buClr>
              <a:buSzPct val="90000"/>
              <a:buFont typeface="Wingdings" charset="2"/>
              <a:buChar char="u"/>
              <a:defRPr sz="2400">
                <a:ln>
                  <a:noFill/>
                </a:ln>
                <a:solidFill>
                  <a:srgbClr val="000090"/>
                </a:solidFill>
              </a:defRPr>
            </a:lvl3pPr>
            <a:lvl4pPr>
              <a:spcAft>
                <a:spcPts val="1200"/>
              </a:spcAft>
              <a:buClr>
                <a:schemeClr val="accent2"/>
              </a:buClr>
              <a:buSzPct val="125000"/>
              <a:buFont typeface="Lucida Grande"/>
              <a:buChar char="●"/>
              <a:defRPr sz="2400">
                <a:ln>
                  <a:noFill/>
                </a:ln>
                <a:solidFill>
                  <a:srgbClr val="000090"/>
                </a:solidFill>
              </a:defRPr>
            </a:lvl4pPr>
            <a:lvl5pPr>
              <a:spcAft>
                <a:spcPts val="1200"/>
              </a:spcAft>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365017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1_Title_Picture_Bullet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Picture Placeholder 9"/>
          <p:cNvSpPr>
            <a:spLocks noGrp="1"/>
          </p:cNvSpPr>
          <p:nvPr>
            <p:ph type="pic" sz="quarter" idx="10"/>
          </p:nvPr>
        </p:nvSpPr>
        <p:spPr>
          <a:xfrm>
            <a:off x="4279900" y="1193800"/>
            <a:ext cx="4406900" cy="2692400"/>
          </a:xfrm>
        </p:spPr>
        <p:txBody>
          <a:bodyPr/>
          <a:lstStyle>
            <a:lvl1pPr>
              <a:buFontTx/>
              <a:buNone/>
              <a:defRPr/>
            </a:lvl1pPr>
          </a:lstStyle>
          <a:p>
            <a:pPr lvl="0"/>
            <a:endParaRPr lang="en-US" noProof="0" dirty="0"/>
          </a:p>
        </p:txBody>
      </p:sp>
      <p:sp>
        <p:nvSpPr>
          <p:cNvPr id="5" name="Content Placeholder 2"/>
          <p:cNvSpPr>
            <a:spLocks noGrp="1"/>
          </p:cNvSpPr>
          <p:nvPr>
            <p:ph idx="1"/>
          </p:nvPr>
        </p:nvSpPr>
        <p:spPr>
          <a:xfrm>
            <a:off x="457200" y="1600200"/>
            <a:ext cx="7823200" cy="4525963"/>
          </a:xfrm>
          <a:prstGeom prst="rect">
            <a:avLst/>
          </a:prstGeom>
        </p:spPr>
        <p:txBody>
          <a:bodyPr/>
          <a:lstStyle>
            <a:lvl1pPr>
              <a:spcAft>
                <a:spcPts val="1200"/>
              </a:spcAft>
              <a:buClr>
                <a:schemeClr val="accent2"/>
              </a:buClr>
              <a:buSzPct val="90000"/>
              <a:buFont typeface="Lucida Grande"/>
              <a:buChar char="▼"/>
              <a:defRPr sz="2400">
                <a:ln>
                  <a:noFill/>
                </a:ln>
                <a:solidFill>
                  <a:srgbClr val="000090"/>
                </a:solidFill>
              </a:defRPr>
            </a:lvl1pPr>
            <a:lvl2pPr>
              <a:spcAft>
                <a:spcPts val="1200"/>
              </a:spcAft>
              <a:buClr>
                <a:schemeClr val="accent2"/>
              </a:buClr>
              <a:buSzPct val="90000"/>
              <a:buFont typeface="Monaco"/>
              <a:buChar char="◼"/>
              <a:defRPr sz="2400">
                <a:ln>
                  <a:noFill/>
                </a:ln>
                <a:solidFill>
                  <a:srgbClr val="000090"/>
                </a:solidFill>
              </a:defRPr>
            </a:lvl2pPr>
            <a:lvl3pPr indent="-347472">
              <a:spcBef>
                <a:spcPts val="38"/>
              </a:spcBef>
              <a:spcAft>
                <a:spcPts val="1200"/>
              </a:spcAft>
              <a:buClr>
                <a:schemeClr val="accent2"/>
              </a:buClr>
              <a:buSzPct val="90000"/>
              <a:buFont typeface="Wingdings" charset="2"/>
              <a:buChar char="u"/>
              <a:defRPr sz="2400">
                <a:ln>
                  <a:noFill/>
                </a:ln>
                <a:solidFill>
                  <a:srgbClr val="000090"/>
                </a:solidFill>
              </a:defRPr>
            </a:lvl3pPr>
            <a:lvl4pPr>
              <a:spcAft>
                <a:spcPts val="1200"/>
              </a:spcAft>
              <a:buClr>
                <a:schemeClr val="accent2"/>
              </a:buClr>
              <a:buSzPct val="125000"/>
              <a:buFont typeface="Lucida Grande"/>
              <a:buChar char="●"/>
              <a:defRPr sz="2400">
                <a:ln>
                  <a:noFill/>
                </a:ln>
                <a:solidFill>
                  <a:srgbClr val="000090"/>
                </a:solidFill>
              </a:defRPr>
            </a:lvl4pPr>
            <a:lvl5pPr>
              <a:spcAft>
                <a:spcPts val="1200"/>
              </a:spcAft>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6032627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2_Title_Picture_Bullet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Picture Placeholder 9"/>
          <p:cNvSpPr>
            <a:spLocks noGrp="1"/>
          </p:cNvSpPr>
          <p:nvPr>
            <p:ph type="pic" sz="quarter" idx="10"/>
          </p:nvPr>
        </p:nvSpPr>
        <p:spPr>
          <a:xfrm>
            <a:off x="4279900" y="1193800"/>
            <a:ext cx="4406900" cy="2692400"/>
          </a:xfrm>
        </p:spPr>
        <p:txBody>
          <a:bodyPr/>
          <a:lstStyle>
            <a:lvl1pPr>
              <a:buFontTx/>
              <a:buNone/>
              <a:defRPr/>
            </a:lvl1pPr>
          </a:lstStyle>
          <a:p>
            <a:pPr lvl="0"/>
            <a:endParaRPr lang="en-US" noProof="0" dirty="0"/>
          </a:p>
        </p:txBody>
      </p:sp>
      <p:sp>
        <p:nvSpPr>
          <p:cNvPr id="5" name="Content Placeholder 2"/>
          <p:cNvSpPr>
            <a:spLocks noGrp="1"/>
          </p:cNvSpPr>
          <p:nvPr>
            <p:ph idx="1"/>
          </p:nvPr>
        </p:nvSpPr>
        <p:spPr>
          <a:xfrm>
            <a:off x="457200" y="1600200"/>
            <a:ext cx="7823200" cy="4525963"/>
          </a:xfrm>
          <a:prstGeom prst="rect">
            <a:avLst/>
          </a:prstGeom>
        </p:spPr>
        <p:txBody>
          <a:bodyPr/>
          <a:lstStyle>
            <a:lvl1pPr>
              <a:spcAft>
                <a:spcPts val="1200"/>
              </a:spcAft>
              <a:buClr>
                <a:schemeClr val="accent2"/>
              </a:buClr>
              <a:buSzPct val="90000"/>
              <a:buFont typeface="Lucida Grande"/>
              <a:buChar char="▼"/>
              <a:defRPr sz="2400">
                <a:ln>
                  <a:noFill/>
                </a:ln>
                <a:solidFill>
                  <a:srgbClr val="000090"/>
                </a:solidFill>
              </a:defRPr>
            </a:lvl1pPr>
            <a:lvl2pPr>
              <a:spcAft>
                <a:spcPts val="1200"/>
              </a:spcAft>
              <a:buClr>
                <a:schemeClr val="accent2"/>
              </a:buClr>
              <a:buSzPct val="90000"/>
              <a:buFont typeface="Monaco"/>
              <a:buChar char="◼"/>
              <a:defRPr sz="2400">
                <a:ln>
                  <a:noFill/>
                </a:ln>
                <a:solidFill>
                  <a:srgbClr val="000090"/>
                </a:solidFill>
              </a:defRPr>
            </a:lvl2pPr>
            <a:lvl3pPr indent="-347472">
              <a:spcBef>
                <a:spcPts val="38"/>
              </a:spcBef>
              <a:spcAft>
                <a:spcPts val="1200"/>
              </a:spcAft>
              <a:buClr>
                <a:schemeClr val="accent2"/>
              </a:buClr>
              <a:buSzPct val="90000"/>
              <a:buFont typeface="Wingdings" charset="2"/>
              <a:buChar char="u"/>
              <a:defRPr sz="2400">
                <a:ln>
                  <a:noFill/>
                </a:ln>
                <a:solidFill>
                  <a:srgbClr val="000090"/>
                </a:solidFill>
              </a:defRPr>
            </a:lvl3pPr>
            <a:lvl4pPr>
              <a:spcAft>
                <a:spcPts val="1200"/>
              </a:spcAft>
              <a:buClr>
                <a:schemeClr val="accent2"/>
              </a:buClr>
              <a:buSzPct val="125000"/>
              <a:buFont typeface="Lucida Grande"/>
              <a:buChar char="●"/>
              <a:defRPr sz="2400">
                <a:ln>
                  <a:noFill/>
                </a:ln>
                <a:solidFill>
                  <a:srgbClr val="000090"/>
                </a:solidFill>
              </a:defRPr>
            </a:lvl4pPr>
            <a:lvl5pPr>
              <a:spcAft>
                <a:spcPts val="1200"/>
              </a:spcAft>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9880291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3_Title_Picture_Bullet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Picture Placeholder 9"/>
          <p:cNvSpPr>
            <a:spLocks noGrp="1"/>
          </p:cNvSpPr>
          <p:nvPr>
            <p:ph type="pic" sz="quarter" idx="10"/>
          </p:nvPr>
        </p:nvSpPr>
        <p:spPr>
          <a:xfrm>
            <a:off x="4279900" y="1193800"/>
            <a:ext cx="4406900" cy="2692400"/>
          </a:xfrm>
        </p:spPr>
        <p:txBody>
          <a:bodyPr/>
          <a:lstStyle>
            <a:lvl1pPr>
              <a:buFontTx/>
              <a:buNone/>
              <a:defRPr/>
            </a:lvl1pPr>
          </a:lstStyle>
          <a:p>
            <a:pPr lvl="0"/>
            <a:endParaRPr lang="en-US" noProof="0" dirty="0"/>
          </a:p>
        </p:txBody>
      </p:sp>
      <p:sp>
        <p:nvSpPr>
          <p:cNvPr id="5" name="Content Placeholder 2"/>
          <p:cNvSpPr>
            <a:spLocks noGrp="1"/>
          </p:cNvSpPr>
          <p:nvPr>
            <p:ph idx="1"/>
          </p:nvPr>
        </p:nvSpPr>
        <p:spPr>
          <a:xfrm>
            <a:off x="457200" y="1600200"/>
            <a:ext cx="7823200" cy="4525963"/>
          </a:xfrm>
          <a:prstGeom prst="rect">
            <a:avLst/>
          </a:prstGeom>
        </p:spPr>
        <p:txBody>
          <a:bodyPr/>
          <a:lstStyle>
            <a:lvl1pPr>
              <a:spcAft>
                <a:spcPts val="1200"/>
              </a:spcAft>
              <a:buClr>
                <a:schemeClr val="accent2"/>
              </a:buClr>
              <a:buSzPct val="90000"/>
              <a:buFont typeface="Lucida Grande"/>
              <a:buChar char="▼"/>
              <a:defRPr sz="2400">
                <a:ln>
                  <a:noFill/>
                </a:ln>
                <a:solidFill>
                  <a:srgbClr val="000090"/>
                </a:solidFill>
              </a:defRPr>
            </a:lvl1pPr>
            <a:lvl2pPr>
              <a:spcAft>
                <a:spcPts val="1200"/>
              </a:spcAft>
              <a:buClr>
                <a:schemeClr val="accent2"/>
              </a:buClr>
              <a:buSzPct val="90000"/>
              <a:buFont typeface="Monaco"/>
              <a:buChar char="◼"/>
              <a:defRPr sz="2400">
                <a:ln>
                  <a:noFill/>
                </a:ln>
                <a:solidFill>
                  <a:srgbClr val="000090"/>
                </a:solidFill>
              </a:defRPr>
            </a:lvl2pPr>
            <a:lvl3pPr indent="-347472">
              <a:spcBef>
                <a:spcPts val="38"/>
              </a:spcBef>
              <a:spcAft>
                <a:spcPts val="1200"/>
              </a:spcAft>
              <a:buClr>
                <a:schemeClr val="accent2"/>
              </a:buClr>
              <a:buSzPct val="90000"/>
              <a:buFont typeface="Wingdings" charset="2"/>
              <a:buChar char="u"/>
              <a:defRPr sz="2400">
                <a:ln>
                  <a:noFill/>
                </a:ln>
                <a:solidFill>
                  <a:srgbClr val="000090"/>
                </a:solidFill>
              </a:defRPr>
            </a:lvl3pPr>
            <a:lvl4pPr>
              <a:spcAft>
                <a:spcPts val="1200"/>
              </a:spcAft>
              <a:buClr>
                <a:schemeClr val="accent2"/>
              </a:buClr>
              <a:buSzPct val="125000"/>
              <a:buFont typeface="Lucida Grande"/>
              <a:buChar char="●"/>
              <a:defRPr sz="2400">
                <a:ln>
                  <a:noFill/>
                </a:ln>
                <a:solidFill>
                  <a:srgbClr val="000090"/>
                </a:solidFill>
              </a:defRPr>
            </a:lvl4pPr>
            <a:lvl5pPr>
              <a:spcAft>
                <a:spcPts val="1200"/>
              </a:spcAft>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5658658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5_Title_Picture_Bullet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Picture Placeholder 9"/>
          <p:cNvSpPr>
            <a:spLocks noGrp="1"/>
          </p:cNvSpPr>
          <p:nvPr>
            <p:ph type="pic" sz="quarter" idx="10"/>
          </p:nvPr>
        </p:nvSpPr>
        <p:spPr>
          <a:xfrm>
            <a:off x="4279900" y="1193800"/>
            <a:ext cx="4406900" cy="2692400"/>
          </a:xfrm>
        </p:spPr>
        <p:txBody>
          <a:bodyPr/>
          <a:lstStyle>
            <a:lvl1pPr>
              <a:buFontTx/>
              <a:buNone/>
              <a:defRPr/>
            </a:lvl1pPr>
          </a:lstStyle>
          <a:p>
            <a:pPr lvl="0"/>
            <a:endParaRPr lang="en-US" noProof="0" dirty="0"/>
          </a:p>
        </p:txBody>
      </p:sp>
      <p:sp>
        <p:nvSpPr>
          <p:cNvPr id="5" name="Content Placeholder 2"/>
          <p:cNvSpPr>
            <a:spLocks noGrp="1"/>
          </p:cNvSpPr>
          <p:nvPr>
            <p:ph idx="1"/>
          </p:nvPr>
        </p:nvSpPr>
        <p:spPr>
          <a:xfrm>
            <a:off x="457200" y="1600200"/>
            <a:ext cx="7823200" cy="4525963"/>
          </a:xfrm>
          <a:prstGeom prst="rect">
            <a:avLst/>
          </a:prstGeom>
        </p:spPr>
        <p:txBody>
          <a:bodyPr/>
          <a:lstStyle>
            <a:lvl1pPr>
              <a:spcAft>
                <a:spcPts val="1200"/>
              </a:spcAft>
              <a:buClr>
                <a:schemeClr val="accent2"/>
              </a:buClr>
              <a:buSzPct val="90000"/>
              <a:buFont typeface="Lucida Grande"/>
              <a:buChar char="▼"/>
              <a:defRPr sz="2400">
                <a:ln>
                  <a:noFill/>
                </a:ln>
                <a:solidFill>
                  <a:srgbClr val="000090"/>
                </a:solidFill>
              </a:defRPr>
            </a:lvl1pPr>
            <a:lvl2pPr>
              <a:spcAft>
                <a:spcPts val="1200"/>
              </a:spcAft>
              <a:buClr>
                <a:schemeClr val="accent2"/>
              </a:buClr>
              <a:buSzPct val="90000"/>
              <a:buFont typeface="Monaco"/>
              <a:buChar char="◼"/>
              <a:defRPr sz="2400">
                <a:ln>
                  <a:noFill/>
                </a:ln>
                <a:solidFill>
                  <a:srgbClr val="000090"/>
                </a:solidFill>
              </a:defRPr>
            </a:lvl2pPr>
            <a:lvl3pPr indent="-347472">
              <a:spcBef>
                <a:spcPts val="38"/>
              </a:spcBef>
              <a:spcAft>
                <a:spcPts val="1200"/>
              </a:spcAft>
              <a:buClr>
                <a:schemeClr val="accent2"/>
              </a:buClr>
              <a:buSzPct val="90000"/>
              <a:buFont typeface="Wingdings" charset="2"/>
              <a:buChar char="u"/>
              <a:defRPr sz="2400">
                <a:ln>
                  <a:noFill/>
                </a:ln>
                <a:solidFill>
                  <a:srgbClr val="000090"/>
                </a:solidFill>
              </a:defRPr>
            </a:lvl3pPr>
            <a:lvl4pPr>
              <a:spcAft>
                <a:spcPts val="1200"/>
              </a:spcAft>
              <a:buClr>
                <a:schemeClr val="accent2"/>
              </a:buClr>
              <a:buSzPct val="125000"/>
              <a:buFont typeface="Lucida Grande"/>
              <a:buChar char="●"/>
              <a:defRPr sz="2400">
                <a:ln>
                  <a:noFill/>
                </a:ln>
                <a:solidFill>
                  <a:srgbClr val="000090"/>
                </a:solidFill>
              </a:defRPr>
            </a:lvl4pPr>
            <a:lvl5pPr>
              <a:spcAft>
                <a:spcPts val="1200"/>
              </a:spcAft>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066450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63_Title_Picture_Bullet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Picture Placeholder 9"/>
          <p:cNvSpPr>
            <a:spLocks noGrp="1"/>
          </p:cNvSpPr>
          <p:nvPr>
            <p:ph type="pic" sz="quarter" idx="10"/>
          </p:nvPr>
        </p:nvSpPr>
        <p:spPr>
          <a:xfrm>
            <a:off x="4279900" y="1193800"/>
            <a:ext cx="4406900" cy="2692400"/>
          </a:xfrm>
        </p:spPr>
        <p:txBody>
          <a:bodyPr/>
          <a:lstStyle>
            <a:lvl1pPr>
              <a:buFontTx/>
              <a:buNone/>
              <a:defRPr/>
            </a:lvl1pPr>
          </a:lstStyle>
          <a:p>
            <a:pPr lvl="0"/>
            <a:endParaRPr lang="en-US" noProof="0" dirty="0"/>
          </a:p>
        </p:txBody>
      </p:sp>
      <p:sp>
        <p:nvSpPr>
          <p:cNvPr id="5" name="Content Placeholder 2"/>
          <p:cNvSpPr>
            <a:spLocks noGrp="1"/>
          </p:cNvSpPr>
          <p:nvPr>
            <p:ph idx="1"/>
          </p:nvPr>
        </p:nvSpPr>
        <p:spPr>
          <a:xfrm>
            <a:off x="457200" y="1600200"/>
            <a:ext cx="7823200" cy="4525963"/>
          </a:xfrm>
          <a:prstGeom prst="rect">
            <a:avLst/>
          </a:prstGeom>
        </p:spPr>
        <p:txBody>
          <a:bodyPr/>
          <a:lstStyle>
            <a:lvl1pPr>
              <a:spcAft>
                <a:spcPts val="1200"/>
              </a:spcAft>
              <a:buClr>
                <a:schemeClr val="accent2"/>
              </a:buClr>
              <a:buSzPct val="90000"/>
              <a:buFont typeface="Lucida Grande"/>
              <a:buChar char="▼"/>
              <a:defRPr sz="2400">
                <a:ln>
                  <a:noFill/>
                </a:ln>
                <a:solidFill>
                  <a:srgbClr val="000090"/>
                </a:solidFill>
              </a:defRPr>
            </a:lvl1pPr>
            <a:lvl2pPr>
              <a:spcAft>
                <a:spcPts val="1200"/>
              </a:spcAft>
              <a:buClr>
                <a:schemeClr val="accent2"/>
              </a:buClr>
              <a:buSzPct val="90000"/>
              <a:buFont typeface="Monaco"/>
              <a:buChar char="◼"/>
              <a:defRPr sz="2400">
                <a:ln>
                  <a:noFill/>
                </a:ln>
                <a:solidFill>
                  <a:srgbClr val="000090"/>
                </a:solidFill>
              </a:defRPr>
            </a:lvl2pPr>
            <a:lvl3pPr indent="-347472">
              <a:spcBef>
                <a:spcPts val="38"/>
              </a:spcBef>
              <a:spcAft>
                <a:spcPts val="1200"/>
              </a:spcAft>
              <a:buClr>
                <a:schemeClr val="accent2"/>
              </a:buClr>
              <a:buSzPct val="90000"/>
              <a:buFont typeface="Wingdings" charset="2"/>
              <a:buChar char="u"/>
              <a:defRPr sz="2400">
                <a:ln>
                  <a:noFill/>
                </a:ln>
                <a:solidFill>
                  <a:srgbClr val="000090"/>
                </a:solidFill>
              </a:defRPr>
            </a:lvl3pPr>
            <a:lvl4pPr>
              <a:spcAft>
                <a:spcPts val="1200"/>
              </a:spcAft>
              <a:buClr>
                <a:schemeClr val="accent2"/>
              </a:buClr>
              <a:buSzPct val="125000"/>
              <a:buFont typeface="Lucida Grande"/>
              <a:buChar char="●"/>
              <a:defRPr sz="2400">
                <a:ln>
                  <a:noFill/>
                </a:ln>
                <a:solidFill>
                  <a:srgbClr val="000090"/>
                </a:solidFill>
              </a:defRPr>
            </a:lvl4pPr>
            <a:lvl5pPr>
              <a:spcAft>
                <a:spcPts val="1200"/>
              </a:spcAft>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05444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_Slide">
    <p:spTree>
      <p:nvGrpSpPr>
        <p:cNvPr id="1" name=""/>
        <p:cNvGrpSpPr/>
        <p:nvPr/>
      </p:nvGrpSpPr>
      <p:grpSpPr>
        <a:xfrm>
          <a:off x="0" y="0"/>
          <a:ext cx="0" cy="0"/>
          <a:chOff x="0" y="0"/>
          <a:chExt cx="0" cy="0"/>
        </a:xfrm>
      </p:grpSpPr>
      <p:sp>
        <p:nvSpPr>
          <p:cNvPr id="3" name="Text Box 7"/>
          <p:cNvSpPr txBox="1">
            <a:spLocks noChangeArrowheads="1"/>
          </p:cNvSpPr>
          <p:nvPr/>
        </p:nvSpPr>
        <p:spPr bwMode="auto">
          <a:xfrm>
            <a:off x="5105400" y="64008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endParaRPr lang="en-US" sz="1800" smtClean="0"/>
          </a:p>
        </p:txBody>
      </p:sp>
      <p:sp>
        <p:nvSpPr>
          <p:cNvPr id="4" name="Rectangle 3"/>
          <p:cNvSpPr/>
          <p:nvPr userDrawn="1"/>
        </p:nvSpPr>
        <p:spPr>
          <a:xfrm>
            <a:off x="0" y="0"/>
            <a:ext cx="9144000" cy="6858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charset="-128"/>
              <a:cs typeface="ＭＳ Ｐゴシック" charset="-128"/>
            </a:endParaRPr>
          </a:p>
        </p:txBody>
      </p:sp>
      <p:pic>
        <p:nvPicPr>
          <p:cNvPr id="5"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Content Placeholder 2"/>
          <p:cNvSpPr>
            <a:spLocks noGrp="1"/>
          </p:cNvSpPr>
          <p:nvPr>
            <p:ph idx="1"/>
          </p:nvPr>
        </p:nvSpPr>
        <p:spPr>
          <a:xfrm>
            <a:off x="457200" y="1790700"/>
            <a:ext cx="8229600" cy="4525963"/>
          </a:xfrm>
          <a:prstGeom prst="rect">
            <a:avLst/>
          </a:prstGeom>
        </p:spPr>
        <p:txBody>
          <a:bodyPr/>
          <a:lstStyle>
            <a:lvl1pPr>
              <a:buClr>
                <a:srgbClr val="5773BD"/>
              </a:buClr>
              <a:buSzPct val="85000"/>
              <a:buFontTx/>
              <a:buNone/>
              <a:defRPr sz="5400">
                <a:ln>
                  <a:noFill/>
                </a:ln>
                <a:solidFill>
                  <a:srgbClr val="000090"/>
                </a:solidFill>
              </a:defRPr>
            </a:lvl1pPr>
            <a:lvl2pPr>
              <a:buClr>
                <a:srgbClr val="5773BD"/>
              </a:buClr>
              <a:buSzPct val="90000"/>
              <a:buFontTx/>
              <a:buNone/>
              <a:defRPr sz="5400">
                <a:ln>
                  <a:noFill/>
                </a:ln>
                <a:solidFill>
                  <a:srgbClr val="000090"/>
                </a:solidFill>
              </a:defRPr>
            </a:lvl2pPr>
            <a:lvl3pPr>
              <a:buClr>
                <a:srgbClr val="5773BD"/>
              </a:buClr>
              <a:buSzPct val="90000"/>
              <a:buFontTx/>
              <a:buNone/>
              <a:defRPr sz="5400">
                <a:ln>
                  <a:noFill/>
                </a:ln>
                <a:solidFill>
                  <a:srgbClr val="000090"/>
                </a:solidFill>
              </a:defRPr>
            </a:lvl3pPr>
            <a:lvl4pPr>
              <a:buClr>
                <a:srgbClr val="5773BD"/>
              </a:buClr>
              <a:buSzPct val="90000"/>
              <a:buFontTx/>
              <a:buNone/>
              <a:defRPr sz="5400">
                <a:ln>
                  <a:noFill/>
                </a:ln>
                <a:solidFill>
                  <a:srgbClr val="000090"/>
                </a:solidFill>
              </a:defRPr>
            </a:lvl4pPr>
            <a:lvl5pPr>
              <a:buClr>
                <a:srgbClr val="5773BD"/>
              </a:buClr>
              <a:buSzPct val="90000"/>
              <a:buFontTx/>
              <a:buNone/>
              <a:defRPr sz="5400">
                <a:ln>
                  <a:noFill/>
                </a:ln>
                <a:solidFill>
                  <a:srgbClr val="000090"/>
                </a:solidFill>
              </a:defRPr>
            </a:lvl5pPr>
          </a:lstStyle>
          <a:p>
            <a:pPr lvl="0"/>
            <a:r>
              <a:rPr lang="en-US" dirty="0" smtClean="0"/>
              <a:t>Click to edit Master text</a:t>
            </a:r>
            <a:endParaRPr lang="en-US" dirty="0"/>
          </a:p>
        </p:txBody>
      </p:sp>
    </p:spTree>
    <p:extLst>
      <p:ext uri="{BB962C8B-B14F-4D97-AF65-F5344CB8AC3E}">
        <p14:creationId xmlns:p14="http://schemas.microsoft.com/office/powerpoint/2010/main" val="17536966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64_Title_Picture_Bullet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Picture Placeholder 9"/>
          <p:cNvSpPr>
            <a:spLocks noGrp="1"/>
          </p:cNvSpPr>
          <p:nvPr>
            <p:ph type="pic" sz="quarter" idx="10"/>
          </p:nvPr>
        </p:nvSpPr>
        <p:spPr>
          <a:xfrm>
            <a:off x="4279900" y="1193800"/>
            <a:ext cx="4406900" cy="2692400"/>
          </a:xfrm>
        </p:spPr>
        <p:txBody>
          <a:bodyPr/>
          <a:lstStyle>
            <a:lvl1pPr>
              <a:buFontTx/>
              <a:buNone/>
              <a:defRPr/>
            </a:lvl1pPr>
          </a:lstStyle>
          <a:p>
            <a:pPr lvl="0"/>
            <a:endParaRPr lang="en-US" noProof="0" dirty="0"/>
          </a:p>
        </p:txBody>
      </p:sp>
      <p:sp>
        <p:nvSpPr>
          <p:cNvPr id="5" name="Content Placeholder 2"/>
          <p:cNvSpPr>
            <a:spLocks noGrp="1"/>
          </p:cNvSpPr>
          <p:nvPr>
            <p:ph idx="1"/>
          </p:nvPr>
        </p:nvSpPr>
        <p:spPr>
          <a:xfrm>
            <a:off x="457200" y="1600200"/>
            <a:ext cx="7823200" cy="4525963"/>
          </a:xfrm>
          <a:prstGeom prst="rect">
            <a:avLst/>
          </a:prstGeom>
        </p:spPr>
        <p:txBody>
          <a:bodyPr/>
          <a:lstStyle>
            <a:lvl1pPr>
              <a:spcAft>
                <a:spcPts val="1200"/>
              </a:spcAft>
              <a:buClr>
                <a:schemeClr val="accent2"/>
              </a:buClr>
              <a:buSzPct val="90000"/>
              <a:buFont typeface="Lucida Grande"/>
              <a:buChar char="▼"/>
              <a:defRPr sz="2400">
                <a:ln>
                  <a:noFill/>
                </a:ln>
                <a:solidFill>
                  <a:srgbClr val="000090"/>
                </a:solidFill>
              </a:defRPr>
            </a:lvl1pPr>
            <a:lvl2pPr>
              <a:spcAft>
                <a:spcPts val="1200"/>
              </a:spcAft>
              <a:buClr>
                <a:schemeClr val="accent2"/>
              </a:buClr>
              <a:buSzPct val="90000"/>
              <a:buFont typeface="Monaco"/>
              <a:buChar char="◼"/>
              <a:defRPr sz="2400">
                <a:ln>
                  <a:noFill/>
                </a:ln>
                <a:solidFill>
                  <a:srgbClr val="000090"/>
                </a:solidFill>
              </a:defRPr>
            </a:lvl2pPr>
            <a:lvl3pPr indent="-347472">
              <a:spcBef>
                <a:spcPts val="38"/>
              </a:spcBef>
              <a:spcAft>
                <a:spcPts val="1200"/>
              </a:spcAft>
              <a:buClr>
                <a:schemeClr val="accent2"/>
              </a:buClr>
              <a:buSzPct val="90000"/>
              <a:buFont typeface="Wingdings" charset="2"/>
              <a:buChar char="u"/>
              <a:defRPr sz="2400">
                <a:ln>
                  <a:noFill/>
                </a:ln>
                <a:solidFill>
                  <a:srgbClr val="000090"/>
                </a:solidFill>
              </a:defRPr>
            </a:lvl3pPr>
            <a:lvl4pPr>
              <a:spcAft>
                <a:spcPts val="1200"/>
              </a:spcAft>
              <a:buClr>
                <a:schemeClr val="accent2"/>
              </a:buClr>
              <a:buSzPct val="125000"/>
              <a:buFont typeface="Lucida Grande"/>
              <a:buChar char="●"/>
              <a:defRPr sz="2400">
                <a:ln>
                  <a:noFill/>
                </a:ln>
                <a:solidFill>
                  <a:srgbClr val="000090"/>
                </a:solidFill>
              </a:defRPr>
            </a:lvl4pPr>
            <a:lvl5pPr>
              <a:spcAft>
                <a:spcPts val="1200"/>
              </a:spcAft>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7000810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65_Title_Picture_Bullet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Picture Placeholder 9"/>
          <p:cNvSpPr>
            <a:spLocks noGrp="1"/>
          </p:cNvSpPr>
          <p:nvPr>
            <p:ph type="pic" sz="quarter" idx="10"/>
          </p:nvPr>
        </p:nvSpPr>
        <p:spPr>
          <a:xfrm>
            <a:off x="4279900" y="1193800"/>
            <a:ext cx="4406900" cy="2692400"/>
          </a:xfrm>
        </p:spPr>
        <p:txBody>
          <a:bodyPr/>
          <a:lstStyle>
            <a:lvl1pPr>
              <a:buFontTx/>
              <a:buNone/>
              <a:defRPr/>
            </a:lvl1pPr>
          </a:lstStyle>
          <a:p>
            <a:pPr lvl="0"/>
            <a:endParaRPr lang="en-US" noProof="0" dirty="0"/>
          </a:p>
        </p:txBody>
      </p:sp>
      <p:sp>
        <p:nvSpPr>
          <p:cNvPr id="5" name="Content Placeholder 2"/>
          <p:cNvSpPr>
            <a:spLocks noGrp="1"/>
          </p:cNvSpPr>
          <p:nvPr>
            <p:ph idx="1"/>
          </p:nvPr>
        </p:nvSpPr>
        <p:spPr>
          <a:xfrm>
            <a:off x="457200" y="1600200"/>
            <a:ext cx="7823200" cy="4525963"/>
          </a:xfrm>
          <a:prstGeom prst="rect">
            <a:avLst/>
          </a:prstGeom>
        </p:spPr>
        <p:txBody>
          <a:bodyPr/>
          <a:lstStyle>
            <a:lvl1pPr>
              <a:spcAft>
                <a:spcPts val="1200"/>
              </a:spcAft>
              <a:buClr>
                <a:schemeClr val="accent2"/>
              </a:buClr>
              <a:buSzPct val="90000"/>
              <a:buFont typeface="Lucida Grande"/>
              <a:buChar char="▼"/>
              <a:defRPr sz="2400">
                <a:ln>
                  <a:noFill/>
                </a:ln>
                <a:solidFill>
                  <a:srgbClr val="000090"/>
                </a:solidFill>
              </a:defRPr>
            </a:lvl1pPr>
            <a:lvl2pPr>
              <a:spcAft>
                <a:spcPts val="1200"/>
              </a:spcAft>
              <a:buClr>
                <a:schemeClr val="accent2"/>
              </a:buClr>
              <a:buSzPct val="90000"/>
              <a:buFont typeface="Monaco"/>
              <a:buChar char="◼"/>
              <a:defRPr sz="2400">
                <a:ln>
                  <a:noFill/>
                </a:ln>
                <a:solidFill>
                  <a:srgbClr val="000090"/>
                </a:solidFill>
              </a:defRPr>
            </a:lvl2pPr>
            <a:lvl3pPr indent="-347472">
              <a:spcBef>
                <a:spcPts val="38"/>
              </a:spcBef>
              <a:spcAft>
                <a:spcPts val="1200"/>
              </a:spcAft>
              <a:buClr>
                <a:schemeClr val="accent2"/>
              </a:buClr>
              <a:buSzPct val="90000"/>
              <a:buFont typeface="Wingdings" charset="2"/>
              <a:buChar char="u"/>
              <a:defRPr sz="2400">
                <a:ln>
                  <a:noFill/>
                </a:ln>
                <a:solidFill>
                  <a:srgbClr val="000090"/>
                </a:solidFill>
              </a:defRPr>
            </a:lvl3pPr>
            <a:lvl4pPr>
              <a:spcAft>
                <a:spcPts val="1200"/>
              </a:spcAft>
              <a:buClr>
                <a:schemeClr val="accent2"/>
              </a:buClr>
              <a:buSzPct val="125000"/>
              <a:buFont typeface="Lucida Grande"/>
              <a:buChar char="●"/>
              <a:defRPr sz="2400">
                <a:ln>
                  <a:noFill/>
                </a:ln>
                <a:solidFill>
                  <a:srgbClr val="000090"/>
                </a:solidFill>
              </a:defRPr>
            </a:lvl4pPr>
            <a:lvl5pPr>
              <a:spcAft>
                <a:spcPts val="1200"/>
              </a:spcAft>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9952069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66_Title_Picture_Bullet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Picture Placeholder 9"/>
          <p:cNvSpPr>
            <a:spLocks noGrp="1"/>
          </p:cNvSpPr>
          <p:nvPr>
            <p:ph type="pic" sz="quarter" idx="10"/>
          </p:nvPr>
        </p:nvSpPr>
        <p:spPr>
          <a:xfrm>
            <a:off x="4279900" y="1193800"/>
            <a:ext cx="4406900" cy="2692400"/>
          </a:xfrm>
        </p:spPr>
        <p:txBody>
          <a:bodyPr/>
          <a:lstStyle>
            <a:lvl1pPr>
              <a:buFontTx/>
              <a:buNone/>
              <a:defRPr/>
            </a:lvl1pPr>
          </a:lstStyle>
          <a:p>
            <a:pPr lvl="0"/>
            <a:endParaRPr lang="en-US" noProof="0" dirty="0"/>
          </a:p>
        </p:txBody>
      </p:sp>
      <p:sp>
        <p:nvSpPr>
          <p:cNvPr id="5" name="Content Placeholder 2"/>
          <p:cNvSpPr>
            <a:spLocks noGrp="1"/>
          </p:cNvSpPr>
          <p:nvPr>
            <p:ph idx="1"/>
          </p:nvPr>
        </p:nvSpPr>
        <p:spPr>
          <a:xfrm>
            <a:off x="457200" y="1600200"/>
            <a:ext cx="7823200" cy="4525963"/>
          </a:xfrm>
          <a:prstGeom prst="rect">
            <a:avLst/>
          </a:prstGeom>
        </p:spPr>
        <p:txBody>
          <a:bodyPr/>
          <a:lstStyle>
            <a:lvl1pPr>
              <a:spcAft>
                <a:spcPts val="1200"/>
              </a:spcAft>
              <a:buClr>
                <a:schemeClr val="accent2"/>
              </a:buClr>
              <a:buSzPct val="90000"/>
              <a:buFont typeface="Lucida Grande"/>
              <a:buChar char="▼"/>
              <a:defRPr sz="2400">
                <a:ln>
                  <a:noFill/>
                </a:ln>
                <a:solidFill>
                  <a:srgbClr val="000090"/>
                </a:solidFill>
              </a:defRPr>
            </a:lvl1pPr>
            <a:lvl2pPr>
              <a:spcAft>
                <a:spcPts val="1200"/>
              </a:spcAft>
              <a:buClr>
                <a:schemeClr val="accent2"/>
              </a:buClr>
              <a:buSzPct val="90000"/>
              <a:buFont typeface="Monaco"/>
              <a:buChar char="◼"/>
              <a:defRPr sz="2400">
                <a:ln>
                  <a:noFill/>
                </a:ln>
                <a:solidFill>
                  <a:srgbClr val="000090"/>
                </a:solidFill>
              </a:defRPr>
            </a:lvl2pPr>
            <a:lvl3pPr indent="-347472">
              <a:spcBef>
                <a:spcPts val="38"/>
              </a:spcBef>
              <a:spcAft>
                <a:spcPts val="1200"/>
              </a:spcAft>
              <a:buClr>
                <a:schemeClr val="accent2"/>
              </a:buClr>
              <a:buSzPct val="90000"/>
              <a:buFont typeface="Wingdings" charset="2"/>
              <a:buChar char="u"/>
              <a:defRPr sz="2400">
                <a:ln>
                  <a:noFill/>
                </a:ln>
                <a:solidFill>
                  <a:srgbClr val="000090"/>
                </a:solidFill>
              </a:defRPr>
            </a:lvl3pPr>
            <a:lvl4pPr>
              <a:spcAft>
                <a:spcPts val="1200"/>
              </a:spcAft>
              <a:buClr>
                <a:schemeClr val="accent2"/>
              </a:buClr>
              <a:buSzPct val="125000"/>
              <a:buFont typeface="Lucida Grande"/>
              <a:buChar char="●"/>
              <a:defRPr sz="2400">
                <a:ln>
                  <a:noFill/>
                </a:ln>
                <a:solidFill>
                  <a:srgbClr val="000090"/>
                </a:solidFill>
              </a:defRPr>
            </a:lvl4pPr>
            <a:lvl5pPr>
              <a:spcAft>
                <a:spcPts val="1200"/>
              </a:spcAft>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3385444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67_Title_Picture_Bullet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Picture Placeholder 9"/>
          <p:cNvSpPr>
            <a:spLocks noGrp="1"/>
          </p:cNvSpPr>
          <p:nvPr>
            <p:ph type="pic" sz="quarter" idx="10"/>
          </p:nvPr>
        </p:nvSpPr>
        <p:spPr>
          <a:xfrm>
            <a:off x="4279900" y="1193800"/>
            <a:ext cx="4406900" cy="2692400"/>
          </a:xfrm>
        </p:spPr>
        <p:txBody>
          <a:bodyPr/>
          <a:lstStyle>
            <a:lvl1pPr>
              <a:buFontTx/>
              <a:buNone/>
              <a:defRPr/>
            </a:lvl1pPr>
          </a:lstStyle>
          <a:p>
            <a:pPr lvl="0"/>
            <a:endParaRPr lang="en-US" noProof="0" dirty="0"/>
          </a:p>
        </p:txBody>
      </p:sp>
      <p:sp>
        <p:nvSpPr>
          <p:cNvPr id="5" name="Content Placeholder 2"/>
          <p:cNvSpPr>
            <a:spLocks noGrp="1"/>
          </p:cNvSpPr>
          <p:nvPr>
            <p:ph idx="1"/>
          </p:nvPr>
        </p:nvSpPr>
        <p:spPr>
          <a:xfrm>
            <a:off x="457200" y="1600200"/>
            <a:ext cx="7823200" cy="4525963"/>
          </a:xfrm>
          <a:prstGeom prst="rect">
            <a:avLst/>
          </a:prstGeom>
        </p:spPr>
        <p:txBody>
          <a:bodyPr/>
          <a:lstStyle>
            <a:lvl1pPr>
              <a:spcAft>
                <a:spcPts val="1200"/>
              </a:spcAft>
              <a:buClr>
                <a:schemeClr val="accent2"/>
              </a:buClr>
              <a:buSzPct val="90000"/>
              <a:buFont typeface="Lucida Grande"/>
              <a:buChar char="▼"/>
              <a:defRPr sz="2400">
                <a:ln>
                  <a:noFill/>
                </a:ln>
                <a:solidFill>
                  <a:srgbClr val="000090"/>
                </a:solidFill>
              </a:defRPr>
            </a:lvl1pPr>
            <a:lvl2pPr>
              <a:spcAft>
                <a:spcPts val="1200"/>
              </a:spcAft>
              <a:buClr>
                <a:schemeClr val="accent2"/>
              </a:buClr>
              <a:buSzPct val="90000"/>
              <a:buFont typeface="Monaco"/>
              <a:buChar char="◼"/>
              <a:defRPr sz="2400">
                <a:ln>
                  <a:noFill/>
                </a:ln>
                <a:solidFill>
                  <a:srgbClr val="000090"/>
                </a:solidFill>
              </a:defRPr>
            </a:lvl2pPr>
            <a:lvl3pPr indent="-347472">
              <a:spcBef>
                <a:spcPts val="38"/>
              </a:spcBef>
              <a:spcAft>
                <a:spcPts val="1200"/>
              </a:spcAft>
              <a:buClr>
                <a:schemeClr val="accent2"/>
              </a:buClr>
              <a:buSzPct val="90000"/>
              <a:buFont typeface="Wingdings" charset="2"/>
              <a:buChar char="u"/>
              <a:defRPr sz="2400">
                <a:ln>
                  <a:noFill/>
                </a:ln>
                <a:solidFill>
                  <a:srgbClr val="000090"/>
                </a:solidFill>
              </a:defRPr>
            </a:lvl3pPr>
            <a:lvl4pPr>
              <a:spcAft>
                <a:spcPts val="1200"/>
              </a:spcAft>
              <a:buClr>
                <a:schemeClr val="accent2"/>
              </a:buClr>
              <a:buSzPct val="125000"/>
              <a:buFont typeface="Lucida Grande"/>
              <a:buChar char="●"/>
              <a:defRPr sz="2400">
                <a:ln>
                  <a:noFill/>
                </a:ln>
                <a:solidFill>
                  <a:srgbClr val="000090"/>
                </a:solidFill>
              </a:defRPr>
            </a:lvl4pPr>
            <a:lvl5pPr>
              <a:spcAft>
                <a:spcPts val="1200"/>
              </a:spcAft>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22355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68_Title_Picture_Bullet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Picture Placeholder 9"/>
          <p:cNvSpPr>
            <a:spLocks noGrp="1"/>
          </p:cNvSpPr>
          <p:nvPr>
            <p:ph type="pic" sz="quarter" idx="10"/>
          </p:nvPr>
        </p:nvSpPr>
        <p:spPr>
          <a:xfrm>
            <a:off x="4279900" y="1193800"/>
            <a:ext cx="4406900" cy="2692400"/>
          </a:xfrm>
        </p:spPr>
        <p:txBody>
          <a:bodyPr/>
          <a:lstStyle>
            <a:lvl1pPr>
              <a:buFontTx/>
              <a:buNone/>
              <a:defRPr/>
            </a:lvl1pPr>
          </a:lstStyle>
          <a:p>
            <a:pPr lvl="0"/>
            <a:endParaRPr lang="en-US" noProof="0" dirty="0"/>
          </a:p>
        </p:txBody>
      </p:sp>
      <p:sp>
        <p:nvSpPr>
          <p:cNvPr id="5" name="Content Placeholder 2"/>
          <p:cNvSpPr>
            <a:spLocks noGrp="1"/>
          </p:cNvSpPr>
          <p:nvPr>
            <p:ph idx="1"/>
          </p:nvPr>
        </p:nvSpPr>
        <p:spPr>
          <a:xfrm>
            <a:off x="457200" y="1600200"/>
            <a:ext cx="7823200" cy="4525963"/>
          </a:xfrm>
          <a:prstGeom prst="rect">
            <a:avLst/>
          </a:prstGeom>
        </p:spPr>
        <p:txBody>
          <a:bodyPr/>
          <a:lstStyle>
            <a:lvl1pPr>
              <a:spcAft>
                <a:spcPts val="1200"/>
              </a:spcAft>
              <a:buClr>
                <a:schemeClr val="accent2"/>
              </a:buClr>
              <a:buSzPct val="90000"/>
              <a:buFont typeface="Lucida Grande"/>
              <a:buChar char="▼"/>
              <a:defRPr sz="2400">
                <a:ln>
                  <a:noFill/>
                </a:ln>
                <a:solidFill>
                  <a:srgbClr val="000090"/>
                </a:solidFill>
              </a:defRPr>
            </a:lvl1pPr>
            <a:lvl2pPr>
              <a:spcAft>
                <a:spcPts val="1200"/>
              </a:spcAft>
              <a:buClr>
                <a:schemeClr val="accent2"/>
              </a:buClr>
              <a:buSzPct val="90000"/>
              <a:buFont typeface="Monaco"/>
              <a:buChar char="◼"/>
              <a:defRPr sz="2400">
                <a:ln>
                  <a:noFill/>
                </a:ln>
                <a:solidFill>
                  <a:srgbClr val="000090"/>
                </a:solidFill>
              </a:defRPr>
            </a:lvl2pPr>
            <a:lvl3pPr indent="-347472">
              <a:spcBef>
                <a:spcPts val="38"/>
              </a:spcBef>
              <a:spcAft>
                <a:spcPts val="1200"/>
              </a:spcAft>
              <a:buClr>
                <a:schemeClr val="accent2"/>
              </a:buClr>
              <a:buSzPct val="90000"/>
              <a:buFont typeface="Wingdings" charset="2"/>
              <a:buChar char="u"/>
              <a:defRPr sz="2400">
                <a:ln>
                  <a:noFill/>
                </a:ln>
                <a:solidFill>
                  <a:srgbClr val="000090"/>
                </a:solidFill>
              </a:defRPr>
            </a:lvl3pPr>
            <a:lvl4pPr>
              <a:spcAft>
                <a:spcPts val="1200"/>
              </a:spcAft>
              <a:buClr>
                <a:schemeClr val="accent2"/>
              </a:buClr>
              <a:buSzPct val="125000"/>
              <a:buFont typeface="Lucida Grande"/>
              <a:buChar char="●"/>
              <a:defRPr sz="2400">
                <a:ln>
                  <a:noFill/>
                </a:ln>
                <a:solidFill>
                  <a:srgbClr val="000090"/>
                </a:solidFill>
              </a:defRPr>
            </a:lvl4pPr>
            <a:lvl5pPr>
              <a:spcAft>
                <a:spcPts val="1200"/>
              </a:spcAft>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2027596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69_Title_Picture_Bullet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Picture Placeholder 9"/>
          <p:cNvSpPr>
            <a:spLocks noGrp="1"/>
          </p:cNvSpPr>
          <p:nvPr>
            <p:ph type="pic" sz="quarter" idx="10"/>
          </p:nvPr>
        </p:nvSpPr>
        <p:spPr>
          <a:xfrm>
            <a:off x="4279900" y="1193800"/>
            <a:ext cx="4406900" cy="2692400"/>
          </a:xfrm>
        </p:spPr>
        <p:txBody>
          <a:bodyPr/>
          <a:lstStyle>
            <a:lvl1pPr>
              <a:buFontTx/>
              <a:buNone/>
              <a:defRPr/>
            </a:lvl1pPr>
          </a:lstStyle>
          <a:p>
            <a:pPr lvl="0"/>
            <a:endParaRPr lang="en-US" noProof="0" dirty="0"/>
          </a:p>
        </p:txBody>
      </p:sp>
      <p:sp>
        <p:nvSpPr>
          <p:cNvPr id="5" name="Content Placeholder 2"/>
          <p:cNvSpPr>
            <a:spLocks noGrp="1"/>
          </p:cNvSpPr>
          <p:nvPr>
            <p:ph idx="1"/>
          </p:nvPr>
        </p:nvSpPr>
        <p:spPr>
          <a:xfrm>
            <a:off x="457200" y="1600200"/>
            <a:ext cx="7823200" cy="4525963"/>
          </a:xfrm>
          <a:prstGeom prst="rect">
            <a:avLst/>
          </a:prstGeom>
        </p:spPr>
        <p:txBody>
          <a:bodyPr/>
          <a:lstStyle>
            <a:lvl1pPr>
              <a:spcAft>
                <a:spcPts val="1200"/>
              </a:spcAft>
              <a:buClr>
                <a:schemeClr val="accent2"/>
              </a:buClr>
              <a:buSzPct val="90000"/>
              <a:buFont typeface="Lucida Grande"/>
              <a:buChar char="▼"/>
              <a:defRPr sz="2400">
                <a:ln>
                  <a:noFill/>
                </a:ln>
                <a:solidFill>
                  <a:srgbClr val="000090"/>
                </a:solidFill>
              </a:defRPr>
            </a:lvl1pPr>
            <a:lvl2pPr>
              <a:spcAft>
                <a:spcPts val="1200"/>
              </a:spcAft>
              <a:buClr>
                <a:schemeClr val="accent2"/>
              </a:buClr>
              <a:buSzPct val="90000"/>
              <a:buFont typeface="Monaco"/>
              <a:buChar char="◼"/>
              <a:defRPr sz="2400">
                <a:ln>
                  <a:noFill/>
                </a:ln>
                <a:solidFill>
                  <a:srgbClr val="000090"/>
                </a:solidFill>
              </a:defRPr>
            </a:lvl2pPr>
            <a:lvl3pPr indent="-347472">
              <a:spcBef>
                <a:spcPts val="38"/>
              </a:spcBef>
              <a:spcAft>
                <a:spcPts val="1200"/>
              </a:spcAft>
              <a:buClr>
                <a:schemeClr val="accent2"/>
              </a:buClr>
              <a:buSzPct val="90000"/>
              <a:buFont typeface="Wingdings" charset="2"/>
              <a:buChar char="u"/>
              <a:defRPr sz="2400">
                <a:ln>
                  <a:noFill/>
                </a:ln>
                <a:solidFill>
                  <a:srgbClr val="000090"/>
                </a:solidFill>
              </a:defRPr>
            </a:lvl3pPr>
            <a:lvl4pPr>
              <a:spcAft>
                <a:spcPts val="1200"/>
              </a:spcAft>
              <a:buClr>
                <a:schemeClr val="accent2"/>
              </a:buClr>
              <a:buSzPct val="125000"/>
              <a:buFont typeface="Lucida Grande"/>
              <a:buChar char="●"/>
              <a:defRPr sz="2400">
                <a:ln>
                  <a:noFill/>
                </a:ln>
                <a:solidFill>
                  <a:srgbClr val="000090"/>
                </a:solidFill>
              </a:defRPr>
            </a:lvl4pPr>
            <a:lvl5pPr>
              <a:spcAft>
                <a:spcPts val="1200"/>
              </a:spcAft>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703206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70_Title_Picture_Bullet_Text">
    <p:spTree>
      <p:nvGrpSpPr>
        <p:cNvPr id="1" name=""/>
        <p:cNvGrpSpPr/>
        <p:nvPr/>
      </p:nvGrpSpPr>
      <p:grpSpPr>
        <a:xfrm>
          <a:off x="0" y="0"/>
          <a:ext cx="0" cy="0"/>
          <a:chOff x="0" y="0"/>
          <a:chExt cx="0" cy="0"/>
        </a:xfrm>
      </p:grpSpPr>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Picture Placeholder 9"/>
          <p:cNvSpPr>
            <a:spLocks noGrp="1"/>
          </p:cNvSpPr>
          <p:nvPr>
            <p:ph type="pic" sz="quarter" idx="10"/>
          </p:nvPr>
        </p:nvSpPr>
        <p:spPr>
          <a:xfrm>
            <a:off x="4279900" y="1193800"/>
            <a:ext cx="4406900" cy="2692400"/>
          </a:xfrm>
        </p:spPr>
        <p:txBody>
          <a:bodyPr/>
          <a:lstStyle>
            <a:lvl1pPr>
              <a:buFontTx/>
              <a:buNone/>
              <a:defRPr/>
            </a:lvl1pPr>
          </a:lstStyle>
          <a:p>
            <a:pPr lvl="0"/>
            <a:endParaRPr lang="en-US" noProof="0" dirty="0"/>
          </a:p>
        </p:txBody>
      </p:sp>
      <p:sp>
        <p:nvSpPr>
          <p:cNvPr id="5" name="Content Placeholder 2"/>
          <p:cNvSpPr>
            <a:spLocks noGrp="1"/>
          </p:cNvSpPr>
          <p:nvPr>
            <p:ph idx="1"/>
          </p:nvPr>
        </p:nvSpPr>
        <p:spPr>
          <a:xfrm>
            <a:off x="457200" y="1600200"/>
            <a:ext cx="7823200" cy="4525963"/>
          </a:xfrm>
          <a:prstGeom prst="rect">
            <a:avLst/>
          </a:prstGeom>
        </p:spPr>
        <p:txBody>
          <a:bodyPr/>
          <a:lstStyle>
            <a:lvl1pPr>
              <a:spcAft>
                <a:spcPts val="1200"/>
              </a:spcAft>
              <a:buClr>
                <a:schemeClr val="accent2"/>
              </a:buClr>
              <a:buSzPct val="90000"/>
              <a:buFont typeface="Lucida Grande"/>
              <a:buChar char="▼"/>
              <a:defRPr sz="2400">
                <a:ln>
                  <a:noFill/>
                </a:ln>
                <a:solidFill>
                  <a:srgbClr val="000090"/>
                </a:solidFill>
              </a:defRPr>
            </a:lvl1pPr>
            <a:lvl2pPr>
              <a:spcAft>
                <a:spcPts val="1200"/>
              </a:spcAft>
              <a:buClr>
                <a:schemeClr val="accent2"/>
              </a:buClr>
              <a:buSzPct val="90000"/>
              <a:buFont typeface="Monaco"/>
              <a:buChar char="◼"/>
              <a:defRPr sz="2400">
                <a:ln>
                  <a:noFill/>
                </a:ln>
                <a:solidFill>
                  <a:srgbClr val="000090"/>
                </a:solidFill>
              </a:defRPr>
            </a:lvl2pPr>
            <a:lvl3pPr indent="-347472">
              <a:spcBef>
                <a:spcPts val="38"/>
              </a:spcBef>
              <a:spcAft>
                <a:spcPts val="1200"/>
              </a:spcAft>
              <a:buClr>
                <a:schemeClr val="accent2"/>
              </a:buClr>
              <a:buSzPct val="90000"/>
              <a:buFont typeface="Wingdings" charset="2"/>
              <a:buChar char="u"/>
              <a:defRPr sz="2400">
                <a:ln>
                  <a:noFill/>
                </a:ln>
                <a:solidFill>
                  <a:srgbClr val="000090"/>
                </a:solidFill>
              </a:defRPr>
            </a:lvl3pPr>
            <a:lvl4pPr>
              <a:spcAft>
                <a:spcPts val="1200"/>
              </a:spcAft>
              <a:buClr>
                <a:schemeClr val="accent2"/>
              </a:buClr>
              <a:buSzPct val="125000"/>
              <a:buFont typeface="Lucida Grande"/>
              <a:buChar char="●"/>
              <a:defRPr sz="2400">
                <a:ln>
                  <a:noFill/>
                </a:ln>
                <a:solidFill>
                  <a:srgbClr val="000090"/>
                </a:solidFill>
              </a:defRPr>
            </a:lvl4pPr>
            <a:lvl5pPr>
              <a:spcAft>
                <a:spcPts val="1200"/>
              </a:spcAft>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3956825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solidFill>
                  <a:schemeClr val="accent2"/>
                </a:solidFill>
                <a:latin typeface="Arial"/>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457200" y="1600200"/>
            <a:ext cx="4038600" cy="4525963"/>
          </a:xfrm>
          <a:prstGeom prst="rect">
            <a:avLst/>
          </a:prstGeom>
        </p:spPr>
        <p:txBody>
          <a:bodyPr/>
          <a:lstStyle>
            <a:lvl1pPr>
              <a:buClr>
                <a:schemeClr val="accent2">
                  <a:lumMod val="20000"/>
                  <a:lumOff val="80000"/>
                </a:schemeClr>
              </a:buClr>
              <a:defRPr>
                <a:solidFill>
                  <a:srgbClr val="000090"/>
                </a:solidFill>
              </a:defRPr>
            </a:lvl1pPr>
            <a:lvl2pPr>
              <a:buClr>
                <a:schemeClr val="accent2">
                  <a:lumMod val="20000"/>
                  <a:lumOff val="80000"/>
                </a:schemeClr>
              </a:buClr>
              <a:defRPr>
                <a:solidFill>
                  <a:srgbClr val="000090"/>
                </a:solidFill>
              </a:defRPr>
            </a:lvl2pPr>
            <a:lvl3pPr>
              <a:buClr>
                <a:schemeClr val="accent2">
                  <a:lumMod val="20000"/>
                  <a:lumOff val="80000"/>
                </a:schemeClr>
              </a:buClr>
              <a:defRPr>
                <a:solidFill>
                  <a:srgbClr val="000090"/>
                </a:solidFill>
              </a:defRPr>
            </a:lvl3pPr>
            <a:lvl4pPr>
              <a:buClr>
                <a:schemeClr val="accent2">
                  <a:lumMod val="20000"/>
                  <a:lumOff val="80000"/>
                </a:schemeClr>
              </a:buClr>
              <a:defRPr>
                <a:solidFill>
                  <a:srgbClr val="000090"/>
                </a:solidFill>
              </a:defRPr>
            </a:lvl4pPr>
            <a:lvl5pPr>
              <a:buClr>
                <a:schemeClr val="accent2">
                  <a:lumMod val="20000"/>
                  <a:lumOff val="80000"/>
                </a:schemeClr>
              </a:buClr>
              <a:defRPr>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buClr>
                <a:schemeClr val="accent2">
                  <a:lumMod val="20000"/>
                  <a:lumOff val="80000"/>
                </a:schemeClr>
              </a:buClr>
              <a:defRPr>
                <a:solidFill>
                  <a:srgbClr val="000090"/>
                </a:solidFill>
              </a:defRPr>
            </a:lvl1pPr>
            <a:lvl2pPr>
              <a:buClr>
                <a:schemeClr val="accent2">
                  <a:lumMod val="20000"/>
                  <a:lumOff val="80000"/>
                </a:schemeClr>
              </a:buClr>
              <a:defRPr>
                <a:solidFill>
                  <a:srgbClr val="000090"/>
                </a:solidFill>
              </a:defRPr>
            </a:lvl2pPr>
            <a:lvl3pPr>
              <a:buClr>
                <a:schemeClr val="accent2">
                  <a:lumMod val="20000"/>
                  <a:lumOff val="80000"/>
                </a:schemeClr>
              </a:buClr>
              <a:defRPr>
                <a:solidFill>
                  <a:srgbClr val="000090"/>
                </a:solidFill>
              </a:defRPr>
            </a:lvl3pPr>
            <a:lvl4pPr>
              <a:buClr>
                <a:schemeClr val="accent2">
                  <a:lumMod val="20000"/>
                  <a:lumOff val="80000"/>
                </a:schemeClr>
              </a:buClr>
              <a:defRPr>
                <a:solidFill>
                  <a:srgbClr val="000090"/>
                </a:solidFill>
              </a:defRPr>
            </a:lvl4pPr>
            <a:lvl5pPr>
              <a:buClr>
                <a:schemeClr val="accent2">
                  <a:lumMod val="20000"/>
                  <a:lumOff val="80000"/>
                </a:schemeClr>
              </a:buClr>
              <a:defRPr>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575648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Title with Bullet">
    <p:spTree>
      <p:nvGrpSpPr>
        <p:cNvPr id="1" name=""/>
        <p:cNvGrpSpPr/>
        <p:nvPr/>
      </p:nvGrpSpPr>
      <p:grpSpPr>
        <a:xfrm>
          <a:off x="0" y="0"/>
          <a:ext cx="0" cy="0"/>
          <a:chOff x="0" y="0"/>
          <a:chExt cx="0" cy="0"/>
        </a:xfrm>
      </p:grpSpPr>
      <p:sp>
        <p:nvSpPr>
          <p:cNvPr id="5" name="Line 4"/>
          <p:cNvSpPr>
            <a:spLocks noChangeShapeType="1"/>
          </p:cNvSpPr>
          <p:nvPr userDrawn="1"/>
        </p:nvSpPr>
        <p:spPr bwMode="auto">
          <a:xfrm>
            <a:off x="457200" y="1417638"/>
            <a:ext cx="8229600" cy="0"/>
          </a:xfrm>
          <a:prstGeom prst="line">
            <a:avLst/>
          </a:prstGeom>
          <a:noFill/>
          <a:ln w="57150">
            <a:solidFill>
              <a:srgbClr val="0091C4"/>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Content Placeholder 2"/>
          <p:cNvSpPr>
            <a:spLocks noGrp="1"/>
          </p:cNvSpPr>
          <p:nvPr>
            <p:ph idx="1"/>
          </p:nvPr>
        </p:nvSpPr>
        <p:spPr>
          <a:xfrm>
            <a:off x="457200" y="1819275"/>
            <a:ext cx="8229600" cy="4306888"/>
          </a:xfrm>
        </p:spPr>
        <p:txBody>
          <a:bodyPr/>
          <a:lstStyle>
            <a:lvl1pPr>
              <a:defRPr sz="3200"/>
            </a:lvl1pPr>
            <a:lvl2pPr>
              <a:defRPr sz="2800"/>
            </a:lvl2pPr>
            <a:lvl3pPr marL="800100" indent="-342900">
              <a:defRPr sz="2400"/>
            </a:lvl3pPr>
            <a:lvl4pPr marL="1257300" indent="-342900">
              <a:buFont typeface="Arial" pitchFamily="34" charset="0"/>
              <a:buChar char="●"/>
              <a:defRPr sz="2400"/>
            </a:lvl4pPr>
            <a:lvl5pPr marL="1714500" indent="-342900">
              <a:defRPr sz="2400"/>
            </a:lvl5pPr>
            <a:lvl6pPr>
              <a:defRPr sz="2000"/>
            </a:lvl6pPr>
            <a:lvl7pPr>
              <a:defRPr sz="2000"/>
            </a:lvl7pPr>
            <a:lvl8pPr>
              <a:defRPr sz="2000"/>
            </a:lvl8pPr>
            <a:lvl9pPr>
              <a:defRPr sz="2000"/>
            </a:lvl9pPr>
          </a:lstStyle>
          <a:p>
            <a:pPr lvl="0"/>
            <a:r>
              <a:rPr lang="en-US" dirty="0" smtClean="0"/>
              <a:t>Click to edit Master text styles</a:t>
            </a:r>
          </a:p>
          <a:p>
            <a:pPr lvl="2"/>
            <a:r>
              <a:rPr lang="en-US" dirty="0" smtClean="0"/>
              <a:t>Second level</a:t>
            </a:r>
          </a:p>
          <a:p>
            <a:pPr lvl="3"/>
            <a:r>
              <a:rPr lang="en-US" dirty="0" smtClean="0"/>
              <a:t>Third level</a:t>
            </a:r>
          </a:p>
          <a:p>
            <a:pPr lvl="4"/>
            <a:r>
              <a:rPr lang="en-US" dirty="0" smtClean="0"/>
              <a:t>Fourth level</a:t>
            </a:r>
            <a:endParaRPr lang="en-US" dirty="0"/>
          </a:p>
        </p:txBody>
      </p:sp>
    </p:spTree>
    <p:extLst>
      <p:ext uri="{BB962C8B-B14F-4D97-AF65-F5344CB8AC3E}">
        <p14:creationId xmlns:p14="http://schemas.microsoft.com/office/powerpoint/2010/main" val="380608370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cSld name="Title_No_Pinwhe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87826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_Slide_Bullet_Text">
    <p:spTree>
      <p:nvGrpSpPr>
        <p:cNvPr id="1" name=""/>
        <p:cNvGrpSpPr/>
        <p:nvPr/>
      </p:nvGrpSpPr>
      <p:grpSpPr>
        <a:xfrm>
          <a:off x="0" y="0"/>
          <a:ext cx="0" cy="0"/>
          <a:chOff x="0" y="0"/>
          <a:chExt cx="0" cy="0"/>
        </a:xfrm>
      </p:grpSpPr>
      <p:sp>
        <p:nvSpPr>
          <p:cNvPr id="4" name="Text Box 7"/>
          <p:cNvSpPr txBox="1">
            <a:spLocks noChangeArrowheads="1"/>
          </p:cNvSpPr>
          <p:nvPr/>
        </p:nvSpPr>
        <p:spPr bwMode="auto">
          <a:xfrm>
            <a:off x="5105400" y="64008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endParaRPr lang="en-US" sz="1800" smtClean="0"/>
          </a:p>
        </p:txBody>
      </p:sp>
      <p:sp>
        <p:nvSpPr>
          <p:cNvPr id="5" name="Rectangle 4"/>
          <p:cNvSpPr/>
          <p:nvPr userDrawn="1"/>
        </p:nvSpPr>
        <p:spPr>
          <a:xfrm>
            <a:off x="0" y="0"/>
            <a:ext cx="9144000" cy="6858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charset="-128"/>
              <a:cs typeface="ＭＳ Ｐゴシック" charset="-128"/>
            </a:endParaRPr>
          </a:p>
        </p:txBody>
      </p:sp>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
          <p:cNvSpPr>
            <a:spLocks noGrp="1"/>
          </p:cNvSpPr>
          <p:nvPr>
            <p:ph type="title"/>
          </p:nvPr>
        </p:nvSpPr>
        <p:spPr>
          <a:xfrm>
            <a:off x="457200" y="274638"/>
            <a:ext cx="8229600" cy="1026794"/>
          </a:xfrm>
          <a:prstGeom prst="rect">
            <a:avLst/>
          </a:prstGeom>
        </p:spPr>
        <p:txBody>
          <a:bodyPr/>
          <a:lstStyle>
            <a:lvl1pPr algn="l">
              <a:defRPr sz="3600" b="0">
                <a:ln>
                  <a:noFill/>
                </a:ln>
                <a:solidFill>
                  <a:srgbClr val="400080"/>
                </a:solidFill>
                <a:latin typeface="Arial"/>
                <a:cs typeface="Arial"/>
              </a:defRPr>
            </a:lvl1pPr>
          </a:lstStyle>
          <a:p>
            <a:r>
              <a:rPr lang="en-US" dirty="0" smtClean="0"/>
              <a:t>Click to edit Master title style</a:t>
            </a:r>
            <a:endParaRPr lang="en-US" dirty="0"/>
          </a:p>
        </p:txBody>
      </p:sp>
      <p:sp>
        <p:nvSpPr>
          <p:cNvPr id="12" name="Content Placeholder 2"/>
          <p:cNvSpPr>
            <a:spLocks noGrp="1"/>
          </p:cNvSpPr>
          <p:nvPr>
            <p:ph idx="1"/>
          </p:nvPr>
        </p:nvSpPr>
        <p:spPr>
          <a:xfrm>
            <a:off x="457200" y="1600200"/>
            <a:ext cx="8229600" cy="4525963"/>
          </a:xfrm>
          <a:prstGeom prst="rect">
            <a:avLst/>
          </a:prstGeom>
        </p:spPr>
        <p:txBody>
          <a:bodyPr/>
          <a:lstStyle>
            <a:lvl1pPr>
              <a:buClr>
                <a:schemeClr val="accent2"/>
              </a:buClr>
              <a:buSzPct val="90000"/>
              <a:buFont typeface="Lucida Grande"/>
              <a:buChar char="▼"/>
              <a:defRPr sz="2400">
                <a:ln>
                  <a:noFill/>
                </a:ln>
                <a:solidFill>
                  <a:srgbClr val="000090"/>
                </a:solidFill>
              </a:defRPr>
            </a:lvl1pPr>
            <a:lvl2pPr>
              <a:buClr>
                <a:schemeClr val="accent2"/>
              </a:buClr>
              <a:buSzPct val="90000"/>
              <a:buFont typeface="Monaco"/>
              <a:buChar char="◼"/>
              <a:defRPr sz="2400">
                <a:ln>
                  <a:noFill/>
                </a:ln>
                <a:solidFill>
                  <a:srgbClr val="000090"/>
                </a:solidFill>
              </a:defRPr>
            </a:lvl2pPr>
            <a:lvl3pPr>
              <a:buClr>
                <a:schemeClr val="accent2"/>
              </a:buClr>
              <a:buSzPct val="90000"/>
              <a:buFont typeface="Wingdings" charset="2"/>
              <a:buChar char="u"/>
              <a:defRPr sz="2400">
                <a:ln>
                  <a:noFill/>
                </a:ln>
                <a:solidFill>
                  <a:srgbClr val="000090"/>
                </a:solidFill>
              </a:defRPr>
            </a:lvl3pPr>
            <a:lvl4pPr>
              <a:buClr>
                <a:schemeClr val="accent2"/>
              </a:buClr>
              <a:buSzPct val="125000"/>
              <a:buFont typeface="Lucida Grande"/>
              <a:buChar char="●"/>
              <a:defRPr sz="2400">
                <a:ln>
                  <a:noFill/>
                </a:ln>
                <a:solidFill>
                  <a:srgbClr val="000090"/>
                </a:solidFill>
              </a:defRPr>
            </a:lvl4pPr>
            <a:lvl5pPr>
              <a:buClr>
                <a:schemeClr val="accent2"/>
              </a:buClr>
              <a:defRPr sz="2400">
                <a:ln>
                  <a:noFill/>
                </a:ln>
                <a:solidFill>
                  <a:srgbClr val="0000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40605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_Slide_2_Col_Bullet">
    <p:spTree>
      <p:nvGrpSpPr>
        <p:cNvPr id="1" name=""/>
        <p:cNvGrpSpPr/>
        <p:nvPr/>
      </p:nvGrpSpPr>
      <p:grpSpPr>
        <a:xfrm>
          <a:off x="0" y="0"/>
          <a:ext cx="0" cy="0"/>
          <a:chOff x="0" y="0"/>
          <a:chExt cx="0" cy="0"/>
        </a:xfrm>
      </p:grpSpPr>
      <p:sp>
        <p:nvSpPr>
          <p:cNvPr id="4" name="Text Box 7"/>
          <p:cNvSpPr txBox="1">
            <a:spLocks noChangeArrowheads="1"/>
          </p:cNvSpPr>
          <p:nvPr/>
        </p:nvSpPr>
        <p:spPr bwMode="auto">
          <a:xfrm>
            <a:off x="5105400" y="64008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endParaRPr lang="en-US" sz="1800" smtClean="0"/>
          </a:p>
        </p:txBody>
      </p:sp>
      <p:sp>
        <p:nvSpPr>
          <p:cNvPr id="5" name="Rectangle 4"/>
          <p:cNvSpPr/>
          <p:nvPr userDrawn="1"/>
        </p:nvSpPr>
        <p:spPr>
          <a:xfrm>
            <a:off x="0" y="0"/>
            <a:ext cx="9144000" cy="6858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charset="-128"/>
              <a:cs typeface="ＭＳ Ｐゴシック" charset="-128"/>
            </a:endParaRPr>
          </a:p>
        </p:txBody>
      </p:sp>
      <p:pic>
        <p:nvPicPr>
          <p:cNvPr id="6" name="Picture 5"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
          <p:cNvSpPr>
            <a:spLocks noGrp="1"/>
          </p:cNvSpPr>
          <p:nvPr>
            <p:ph type="title"/>
          </p:nvPr>
        </p:nvSpPr>
        <p:spPr>
          <a:xfrm>
            <a:off x="457200" y="274638"/>
            <a:ext cx="8229600" cy="1026794"/>
          </a:xfrm>
          <a:prstGeom prst="rect">
            <a:avLst/>
          </a:prstGeom>
        </p:spPr>
        <p:txBody>
          <a:bodyPr/>
          <a:lstStyle>
            <a:lvl1pPr algn="l">
              <a:defRPr sz="3600" b="0">
                <a:ln>
                  <a:noFill/>
                </a:ln>
                <a:solidFill>
                  <a:srgbClr val="400080"/>
                </a:solidFill>
                <a:latin typeface="Arial"/>
                <a:cs typeface="Arial"/>
              </a:defRPr>
            </a:lvl1pPr>
          </a:lstStyle>
          <a:p>
            <a:r>
              <a:rPr lang="en-US" dirty="0" smtClean="0"/>
              <a:t>Click to edit Master title style</a:t>
            </a:r>
            <a:endParaRPr lang="en-US" dirty="0"/>
          </a:p>
        </p:txBody>
      </p:sp>
      <p:sp>
        <p:nvSpPr>
          <p:cNvPr id="12" name="Content Placeholder 2"/>
          <p:cNvSpPr>
            <a:spLocks noGrp="1"/>
          </p:cNvSpPr>
          <p:nvPr>
            <p:ph idx="1"/>
          </p:nvPr>
        </p:nvSpPr>
        <p:spPr>
          <a:xfrm>
            <a:off x="457200" y="1600200"/>
            <a:ext cx="8229600" cy="4525963"/>
          </a:xfrm>
          <a:prstGeom prst="rect">
            <a:avLst/>
          </a:prstGeom>
        </p:spPr>
        <p:txBody>
          <a:bodyPr numCol="2"/>
          <a:lstStyle>
            <a:lvl1pPr>
              <a:buClr>
                <a:schemeClr val="accent2"/>
              </a:buClr>
              <a:buSzPct val="90000"/>
              <a:buFont typeface="Lucida Grande"/>
              <a:buChar char="▼"/>
              <a:defRPr sz="2400">
                <a:ln>
                  <a:noFill/>
                </a:ln>
                <a:solidFill>
                  <a:srgbClr val="000090"/>
                </a:solidFill>
              </a:defRPr>
            </a:lvl1pPr>
            <a:lvl2pPr>
              <a:buClr>
                <a:schemeClr val="accent2"/>
              </a:buClr>
              <a:buSzPct val="90000"/>
              <a:buFont typeface="Monaco"/>
              <a:buChar char="◼"/>
              <a:defRPr sz="2400">
                <a:ln>
                  <a:noFill/>
                </a:ln>
                <a:solidFill>
                  <a:srgbClr val="000090"/>
                </a:solidFill>
              </a:defRPr>
            </a:lvl2pPr>
            <a:lvl3pPr>
              <a:buClr>
                <a:schemeClr val="accent2"/>
              </a:buClr>
              <a:buSzPct val="90000"/>
              <a:buFont typeface="Wingdings" charset="2"/>
              <a:buChar char="u"/>
              <a:defRPr sz="2400">
                <a:ln>
                  <a:noFill/>
                </a:ln>
                <a:solidFill>
                  <a:srgbClr val="000090"/>
                </a:solidFill>
              </a:defRPr>
            </a:lvl3pPr>
            <a:lvl4pPr>
              <a:buClr>
                <a:schemeClr val="accent2"/>
              </a:buClr>
              <a:buSzPct val="125000"/>
              <a:buFont typeface="Lucida Grande"/>
              <a:buChar char="●"/>
              <a:defRPr sz="2400">
                <a:ln>
                  <a:noFill/>
                </a:ln>
                <a:solidFill>
                  <a:srgbClr val="000090"/>
                </a:solidFill>
              </a:defRPr>
            </a:lvl4pPr>
            <a:lvl5pPr>
              <a:buClr>
                <a:schemeClr val="accent2"/>
              </a:buClr>
              <a:defRPr sz="2400">
                <a:ln>
                  <a:noFill/>
                </a:ln>
                <a:solidFill>
                  <a:srgbClr val="00009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48041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_no_bullet">
    <p:spTree>
      <p:nvGrpSpPr>
        <p:cNvPr id="1" name=""/>
        <p:cNvGrpSpPr/>
        <p:nvPr/>
      </p:nvGrpSpPr>
      <p:grpSpPr>
        <a:xfrm>
          <a:off x="0" y="0"/>
          <a:ext cx="0" cy="0"/>
          <a:chOff x="0" y="0"/>
          <a:chExt cx="0" cy="0"/>
        </a:xfrm>
      </p:grpSpPr>
      <p:sp>
        <p:nvSpPr>
          <p:cNvPr id="4" name="Text Box 7"/>
          <p:cNvSpPr txBox="1">
            <a:spLocks noChangeArrowheads="1"/>
          </p:cNvSpPr>
          <p:nvPr/>
        </p:nvSpPr>
        <p:spPr bwMode="auto">
          <a:xfrm>
            <a:off x="5105400" y="64008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endParaRPr lang="en-US" sz="1800" smtClean="0"/>
          </a:p>
        </p:txBody>
      </p:sp>
      <p:sp>
        <p:nvSpPr>
          <p:cNvPr id="5" name="Rectangle 4"/>
          <p:cNvSpPr/>
          <p:nvPr userDrawn="1"/>
        </p:nvSpPr>
        <p:spPr>
          <a:xfrm>
            <a:off x="0" y="0"/>
            <a:ext cx="9144000" cy="6858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charset="-128"/>
              <a:cs typeface="ＭＳ Ｐゴシック" charset="-128"/>
            </a:endParaRPr>
          </a:p>
        </p:txBody>
      </p:sp>
      <p:pic>
        <p:nvPicPr>
          <p:cNvPr id="6" name="Picture 7"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
          <p:cNvSpPr>
            <a:spLocks noGrp="1"/>
          </p:cNvSpPr>
          <p:nvPr>
            <p:ph type="title"/>
          </p:nvPr>
        </p:nvSpPr>
        <p:spPr>
          <a:xfrm>
            <a:off x="368300" y="274638"/>
            <a:ext cx="8229600" cy="1236662"/>
          </a:xfrm>
          <a:prstGeom prst="rect">
            <a:avLst/>
          </a:prstGeom>
        </p:spPr>
        <p:txBody>
          <a:bodyPr/>
          <a:lstStyle>
            <a:lvl1pPr algn="l">
              <a:defRPr sz="3600" b="0">
                <a:ln>
                  <a:noFill/>
                </a:ln>
                <a:solidFill>
                  <a:srgbClr val="400080"/>
                </a:solidFill>
                <a:latin typeface="Arial"/>
                <a:cs typeface="Arial"/>
              </a:defRPr>
            </a:lvl1pPr>
          </a:lstStyle>
          <a:p>
            <a:r>
              <a:rPr lang="en-US" dirty="0" smtClean="0"/>
              <a:t>Click to edit Master title style</a:t>
            </a:r>
            <a:endParaRPr lang="en-US" dirty="0"/>
          </a:p>
        </p:txBody>
      </p:sp>
      <p:sp>
        <p:nvSpPr>
          <p:cNvPr id="12" name="Content Placeholder 2"/>
          <p:cNvSpPr>
            <a:spLocks noGrp="1"/>
          </p:cNvSpPr>
          <p:nvPr>
            <p:ph idx="1"/>
          </p:nvPr>
        </p:nvSpPr>
        <p:spPr>
          <a:xfrm>
            <a:off x="381000" y="2540000"/>
            <a:ext cx="8229600" cy="3992563"/>
          </a:xfrm>
          <a:prstGeom prst="rect">
            <a:avLst/>
          </a:prstGeom>
        </p:spPr>
        <p:txBody>
          <a:bodyPr/>
          <a:lstStyle>
            <a:lvl1pPr marL="0" indent="0">
              <a:buClr>
                <a:srgbClr val="5773BD"/>
              </a:buClr>
              <a:buSzPct val="90000"/>
              <a:buFontTx/>
              <a:buNone/>
              <a:defRPr sz="2400">
                <a:ln>
                  <a:noFill/>
                </a:ln>
                <a:solidFill>
                  <a:srgbClr val="000090"/>
                </a:solidFill>
              </a:defRPr>
            </a:lvl1pPr>
            <a:lvl2pPr>
              <a:buClr>
                <a:srgbClr val="5773BD"/>
              </a:buClr>
              <a:buSzPct val="90000"/>
              <a:buFont typeface="Monaco"/>
              <a:buNone/>
              <a:defRPr sz="2000">
                <a:ln>
                  <a:noFill/>
                </a:ln>
                <a:solidFill>
                  <a:srgbClr val="000090"/>
                </a:solidFill>
              </a:defRPr>
            </a:lvl2pPr>
            <a:lvl3pPr>
              <a:buClr>
                <a:srgbClr val="5773BD"/>
              </a:buClr>
              <a:buSzPct val="90000"/>
              <a:buFont typeface="Wingdings" charset="2"/>
              <a:buChar char="u"/>
              <a:defRPr sz="2000">
                <a:ln>
                  <a:noFill/>
                </a:ln>
                <a:solidFill>
                  <a:srgbClr val="000090"/>
                </a:solidFill>
              </a:defRPr>
            </a:lvl3pPr>
            <a:lvl4pPr>
              <a:buClr>
                <a:srgbClr val="5773BD"/>
              </a:buClr>
              <a:buSzPct val="125000"/>
              <a:buFont typeface="Lucida Grande"/>
              <a:buChar char="●"/>
              <a:defRPr sz="2000">
                <a:ln>
                  <a:noFill/>
                </a:ln>
                <a:solidFill>
                  <a:srgbClr val="000090"/>
                </a:solidFill>
              </a:defRPr>
            </a:lvl4pPr>
            <a:lvl5pPr>
              <a:buClr>
                <a:srgbClr val="5773BD"/>
              </a:buClr>
              <a:defRPr sz="2000">
                <a:ln>
                  <a:noFill/>
                </a:ln>
                <a:solidFill>
                  <a:srgbClr val="000090"/>
                </a:solidFill>
              </a:defRPr>
            </a:lvl5pPr>
          </a:lstStyle>
          <a:p>
            <a:pPr lvl="0"/>
            <a:r>
              <a:rPr lang="en-US" dirty="0" smtClean="0"/>
              <a:t>Click to edit Master text styles</a:t>
            </a:r>
          </a:p>
          <a:p>
            <a:pPr lvl="1"/>
            <a:endParaRPr lang="en-US" dirty="0"/>
          </a:p>
        </p:txBody>
      </p:sp>
    </p:spTree>
    <p:extLst>
      <p:ext uri="{BB962C8B-B14F-4D97-AF65-F5344CB8AC3E}">
        <p14:creationId xmlns:p14="http://schemas.microsoft.com/office/powerpoint/2010/main" val="3342456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_Slide_Pinwheel_only">
    <p:spTree>
      <p:nvGrpSpPr>
        <p:cNvPr id="1" name=""/>
        <p:cNvGrpSpPr/>
        <p:nvPr/>
      </p:nvGrpSpPr>
      <p:grpSpPr>
        <a:xfrm>
          <a:off x="0" y="0"/>
          <a:ext cx="0" cy="0"/>
          <a:chOff x="0" y="0"/>
          <a:chExt cx="0" cy="0"/>
        </a:xfrm>
      </p:grpSpPr>
      <p:sp>
        <p:nvSpPr>
          <p:cNvPr id="3" name="Text Box 7"/>
          <p:cNvSpPr txBox="1">
            <a:spLocks noChangeArrowheads="1"/>
          </p:cNvSpPr>
          <p:nvPr/>
        </p:nvSpPr>
        <p:spPr bwMode="auto">
          <a:xfrm>
            <a:off x="5105400" y="64008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endParaRPr lang="en-US" sz="1800" smtClean="0"/>
          </a:p>
        </p:txBody>
      </p:sp>
      <p:sp>
        <p:nvSpPr>
          <p:cNvPr id="4" name="Rectangle 3"/>
          <p:cNvSpPr/>
          <p:nvPr userDrawn="1"/>
        </p:nvSpPr>
        <p:spPr>
          <a:xfrm>
            <a:off x="0" y="0"/>
            <a:ext cx="9144000" cy="6858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charset="-128"/>
              <a:cs typeface="ＭＳ Ｐゴシック" charset="-128"/>
            </a:endParaRPr>
          </a:p>
        </p:txBody>
      </p:sp>
      <p:pic>
        <p:nvPicPr>
          <p:cNvPr id="5"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
          <p:cNvSpPr>
            <a:spLocks noGrp="1"/>
          </p:cNvSpPr>
          <p:nvPr>
            <p:ph type="title"/>
          </p:nvPr>
        </p:nvSpPr>
        <p:spPr>
          <a:xfrm>
            <a:off x="457200" y="274638"/>
            <a:ext cx="8229600" cy="1026794"/>
          </a:xfrm>
          <a:prstGeom prst="rect">
            <a:avLst/>
          </a:prstGeom>
        </p:spPr>
        <p:txBody>
          <a:bodyPr/>
          <a:lstStyle>
            <a:lvl1pPr algn="l">
              <a:defRPr sz="3600" b="0">
                <a:ln>
                  <a:noFill/>
                </a:ln>
                <a:solidFill>
                  <a:srgbClr val="400080"/>
                </a:solidFill>
                <a:latin typeface="Arial"/>
                <a:cs typeface="Arial"/>
              </a:defRPr>
            </a:lvl1pPr>
          </a:lstStyle>
          <a:p>
            <a:r>
              <a:rPr lang="en-US" dirty="0" smtClean="0"/>
              <a:t>Click to edit Master title style</a:t>
            </a:r>
            <a:endParaRPr lang="en-US" dirty="0"/>
          </a:p>
        </p:txBody>
      </p:sp>
    </p:spTree>
    <p:extLst>
      <p:ext uri="{BB962C8B-B14F-4D97-AF65-F5344CB8AC3E}">
        <p14:creationId xmlns:p14="http://schemas.microsoft.com/office/powerpoint/2010/main" val="728710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_+Text">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bg1"/>
              </a:solidFill>
              <a:ea typeface="ＭＳ Ｐゴシック" charset="-128"/>
              <a:cs typeface="ＭＳ Ｐゴシック" charset="-128"/>
            </a:endParaRPr>
          </a:p>
        </p:txBody>
      </p:sp>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a:spLocks noGrp="1"/>
          </p:cNvSpPr>
          <p:nvPr>
            <p:ph type="title"/>
          </p:nvPr>
        </p:nvSpPr>
        <p:spPr>
          <a:xfrm>
            <a:off x="673100" y="508000"/>
            <a:ext cx="8229600" cy="1143000"/>
          </a:xfrm>
        </p:spPr>
        <p:txBody>
          <a:bodyPr/>
          <a:lstStyle>
            <a:lvl1pPr algn="l">
              <a:defRPr>
                <a:ln>
                  <a:noFill/>
                </a:ln>
              </a:defRPr>
            </a:lvl1pPr>
          </a:lstStyle>
          <a:p>
            <a:r>
              <a:rPr lang="en-US" dirty="0" smtClean="0"/>
              <a:t>Click to edit Master title style</a:t>
            </a:r>
            <a:endParaRPr lang="en-US" dirty="0"/>
          </a:p>
        </p:txBody>
      </p:sp>
      <p:sp>
        <p:nvSpPr>
          <p:cNvPr id="10" name="Picture Placeholder 9"/>
          <p:cNvSpPr>
            <a:spLocks noGrp="1"/>
          </p:cNvSpPr>
          <p:nvPr>
            <p:ph type="pic" sz="quarter" idx="10"/>
          </p:nvPr>
        </p:nvSpPr>
        <p:spPr>
          <a:xfrm>
            <a:off x="4279900" y="2006600"/>
            <a:ext cx="4406900" cy="3949700"/>
          </a:xfrm>
        </p:spPr>
        <p:txBody>
          <a:bodyPr/>
          <a:lstStyle>
            <a:lvl1pPr>
              <a:buFontTx/>
              <a:buNone/>
              <a:defRPr/>
            </a:lvl1pPr>
          </a:lstStyle>
          <a:p>
            <a:pPr lvl="0"/>
            <a:endParaRPr lang="en-US" noProof="0" dirty="0"/>
          </a:p>
        </p:txBody>
      </p:sp>
      <p:sp>
        <p:nvSpPr>
          <p:cNvPr id="8" name="Text Placeholder 7"/>
          <p:cNvSpPr>
            <a:spLocks noGrp="1"/>
          </p:cNvSpPr>
          <p:nvPr>
            <p:ph type="body" sz="quarter" idx="11"/>
          </p:nvPr>
        </p:nvSpPr>
        <p:spPr>
          <a:xfrm>
            <a:off x="698500" y="2095500"/>
            <a:ext cx="3327400" cy="3860800"/>
          </a:xfrm>
        </p:spPr>
        <p:txBody>
          <a:bodyPr/>
          <a:lstStyle>
            <a:lvl1pPr>
              <a:buFontTx/>
              <a:buNone/>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Tree>
    <p:extLst>
      <p:ext uri="{BB962C8B-B14F-4D97-AF65-F5344CB8AC3E}">
        <p14:creationId xmlns:p14="http://schemas.microsoft.com/office/powerpoint/2010/main" val="4104226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Picture_Caption">
    <p:spTree>
      <p:nvGrpSpPr>
        <p:cNvPr id="1" name=""/>
        <p:cNvGrpSpPr/>
        <p:nvPr/>
      </p:nvGrpSpPr>
      <p:grpSpPr>
        <a:xfrm>
          <a:off x="0" y="0"/>
          <a:ext cx="0" cy="0"/>
          <a:chOff x="0" y="0"/>
          <a:chExt cx="0" cy="0"/>
        </a:xfrm>
      </p:grpSpPr>
      <p:sp>
        <p:nvSpPr>
          <p:cNvPr id="4" name="Text Box 7"/>
          <p:cNvSpPr txBox="1">
            <a:spLocks noChangeArrowheads="1"/>
          </p:cNvSpPr>
          <p:nvPr/>
        </p:nvSpPr>
        <p:spPr bwMode="auto">
          <a:xfrm>
            <a:off x="5105400" y="64008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endParaRPr lang="en-US" sz="1800" smtClean="0"/>
          </a:p>
        </p:txBody>
      </p:sp>
      <p:sp>
        <p:nvSpPr>
          <p:cNvPr id="5" name="Rectangle 4"/>
          <p:cNvSpPr/>
          <p:nvPr userDrawn="1"/>
        </p:nvSpPr>
        <p:spPr>
          <a:xfrm>
            <a:off x="0" y="0"/>
            <a:ext cx="9144000" cy="6858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charset="-128"/>
              <a:cs typeface="ＭＳ Ｐゴシック" charset="-128"/>
            </a:endParaRPr>
          </a:p>
        </p:txBody>
      </p:sp>
      <p:pic>
        <p:nvPicPr>
          <p:cNvPr id="6" name="Picture 8" descr="IPFCC Pinwheel Solo.psd"/>
          <p:cNvPicPr>
            <a:picLocks noChangeAspect="1"/>
          </p:cNvPicPr>
          <p:nvPr userDrawn="1"/>
        </p:nvPicPr>
        <p:blipFill>
          <a:blip r:embed="rId2">
            <a:lum contrast="14000"/>
            <a:extLst>
              <a:ext uri="{28A0092B-C50C-407E-A947-70E740481C1C}">
                <a14:useLocalDpi xmlns:a14="http://schemas.microsoft.com/office/drawing/2010/main" val="0"/>
              </a:ext>
            </a:extLst>
          </a:blip>
          <a:srcRect/>
          <a:stretch>
            <a:fillRect/>
          </a:stretch>
        </p:blipFill>
        <p:spPr bwMode="auto">
          <a:xfrm>
            <a:off x="8343900" y="6078538"/>
            <a:ext cx="69691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7"/>
          <p:cNvSpPr>
            <a:spLocks noGrp="1"/>
          </p:cNvSpPr>
          <p:nvPr>
            <p:ph type="body" sz="quarter" idx="10"/>
          </p:nvPr>
        </p:nvSpPr>
        <p:spPr>
          <a:xfrm>
            <a:off x="698500" y="5219700"/>
            <a:ext cx="7073900" cy="736600"/>
          </a:xfrm>
        </p:spPr>
        <p:txBody>
          <a:bodyPr/>
          <a:lstStyle>
            <a:lvl1pPr>
              <a:buFontTx/>
              <a:buNone/>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10" name="Picture Placeholder 9"/>
          <p:cNvSpPr>
            <a:spLocks noGrp="1"/>
          </p:cNvSpPr>
          <p:nvPr>
            <p:ph type="pic" sz="quarter" idx="11"/>
          </p:nvPr>
        </p:nvSpPr>
        <p:spPr>
          <a:xfrm>
            <a:off x="1866900" y="800100"/>
            <a:ext cx="5029200" cy="3873500"/>
          </a:xfrm>
        </p:spPr>
        <p:txBody>
          <a:bodyPr/>
          <a:lstStyle>
            <a:lvl1pPr>
              <a:buFontTx/>
              <a:buNone/>
              <a:defRPr/>
            </a:lvl1pPr>
          </a:lstStyle>
          <a:p>
            <a:pPr lvl="0"/>
            <a:endParaRPr lang="en-US" noProof="0" dirty="0"/>
          </a:p>
        </p:txBody>
      </p:sp>
    </p:spTree>
    <p:extLst>
      <p:ext uri="{BB962C8B-B14F-4D97-AF65-F5344CB8AC3E}">
        <p14:creationId xmlns:p14="http://schemas.microsoft.com/office/powerpoint/2010/main" val="2931378587"/>
      </p:ext>
    </p:extLst>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9" Type="http://schemas.openxmlformats.org/officeDocument/2006/relationships/slideLayout" Target="../slideLayouts/slideLayout9.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37" Type="http://schemas.openxmlformats.org/officeDocument/2006/relationships/slideLayout" Target="../slideLayouts/slideLayout37.xml"/><Relationship Id="rId38" Type="http://schemas.openxmlformats.org/officeDocument/2006/relationships/slideLayout" Target="../slideLayouts/slideLayout38.xml"/><Relationship Id="rId39" Type="http://schemas.openxmlformats.org/officeDocument/2006/relationships/slideLayout" Target="../slideLayouts/slideLayout39.xml"/><Relationship Id="rId4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5948" r:id="rId1"/>
    <p:sldLayoutId id="2147485949" r:id="rId2"/>
    <p:sldLayoutId id="2147485950" r:id="rId3"/>
    <p:sldLayoutId id="2147485951" r:id="rId4"/>
    <p:sldLayoutId id="2147485952" r:id="rId5"/>
    <p:sldLayoutId id="2147485953" r:id="rId6"/>
    <p:sldLayoutId id="2147485954" r:id="rId7"/>
    <p:sldLayoutId id="2147485955" r:id="rId8"/>
    <p:sldLayoutId id="2147485956" r:id="rId9"/>
    <p:sldLayoutId id="2147485957" r:id="rId10"/>
    <p:sldLayoutId id="2147485958" r:id="rId11"/>
    <p:sldLayoutId id="2147485959" r:id="rId12"/>
    <p:sldLayoutId id="2147485944" r:id="rId13"/>
    <p:sldLayoutId id="2147485960" r:id="rId14"/>
    <p:sldLayoutId id="2147485961" r:id="rId15"/>
    <p:sldLayoutId id="2147485962" r:id="rId16"/>
    <p:sldLayoutId id="2147485964" r:id="rId17"/>
    <p:sldLayoutId id="2147485965" r:id="rId18"/>
    <p:sldLayoutId id="2147485966" r:id="rId19"/>
    <p:sldLayoutId id="2147485967" r:id="rId20"/>
    <p:sldLayoutId id="2147485968" r:id="rId21"/>
    <p:sldLayoutId id="2147485969" r:id="rId22"/>
    <p:sldLayoutId id="2147485970" r:id="rId23"/>
    <p:sldLayoutId id="2147485971" r:id="rId24"/>
    <p:sldLayoutId id="2147485972" r:id="rId25"/>
    <p:sldLayoutId id="2147485973" r:id="rId26"/>
    <p:sldLayoutId id="2147485974" r:id="rId27"/>
    <p:sldLayoutId id="2147485976" r:id="rId28"/>
    <p:sldLayoutId id="2147485977" r:id="rId29"/>
    <p:sldLayoutId id="2147485978" r:id="rId30"/>
    <p:sldLayoutId id="2147485979" r:id="rId31"/>
    <p:sldLayoutId id="2147485980" r:id="rId32"/>
    <p:sldLayoutId id="2147485981" r:id="rId33"/>
    <p:sldLayoutId id="2147485982" r:id="rId34"/>
    <p:sldLayoutId id="2147485983" r:id="rId35"/>
    <p:sldLayoutId id="2147485984" r:id="rId36"/>
    <p:sldLayoutId id="2147485947" r:id="rId37"/>
    <p:sldLayoutId id="2147485988" r:id="rId38"/>
    <p:sldLayoutId id="2147485989" r:id="rId39"/>
  </p:sldLayoutIdLst>
  <p:txStyles>
    <p:titleStyle>
      <a:lvl1pPr algn="l" defTabSz="457200" rtl="0" eaLnBrk="0" fontAlgn="base" hangingPunct="0">
        <a:lnSpc>
          <a:spcPct val="85000"/>
        </a:lnSpc>
        <a:spcBef>
          <a:spcPct val="0"/>
        </a:spcBef>
        <a:spcAft>
          <a:spcPct val="0"/>
        </a:spcAft>
        <a:defRPr sz="3600" kern="1200">
          <a:solidFill>
            <a:srgbClr val="400080"/>
          </a:solidFill>
          <a:latin typeface="+mj-lt"/>
          <a:ea typeface="ＭＳ Ｐゴシック" charset="-128"/>
          <a:cs typeface="ＭＳ Ｐゴシック" charset="-128"/>
        </a:defRPr>
      </a:lvl1pPr>
      <a:lvl2pPr algn="l" defTabSz="457200" rtl="0" eaLnBrk="0" fontAlgn="base" hangingPunct="0">
        <a:lnSpc>
          <a:spcPct val="85000"/>
        </a:lnSpc>
        <a:spcBef>
          <a:spcPct val="0"/>
        </a:spcBef>
        <a:spcAft>
          <a:spcPct val="0"/>
        </a:spcAft>
        <a:defRPr sz="3600">
          <a:solidFill>
            <a:srgbClr val="400080"/>
          </a:solidFill>
          <a:latin typeface="Arial" pitchFamily="80" charset="0"/>
          <a:ea typeface="ＭＳ Ｐゴシック" charset="-128"/>
          <a:cs typeface="ＭＳ Ｐゴシック" charset="-128"/>
        </a:defRPr>
      </a:lvl2pPr>
      <a:lvl3pPr algn="l" defTabSz="457200" rtl="0" eaLnBrk="0" fontAlgn="base" hangingPunct="0">
        <a:lnSpc>
          <a:spcPct val="85000"/>
        </a:lnSpc>
        <a:spcBef>
          <a:spcPct val="0"/>
        </a:spcBef>
        <a:spcAft>
          <a:spcPct val="0"/>
        </a:spcAft>
        <a:defRPr sz="3600">
          <a:solidFill>
            <a:srgbClr val="400080"/>
          </a:solidFill>
          <a:latin typeface="Arial" pitchFamily="80" charset="0"/>
          <a:ea typeface="ＭＳ Ｐゴシック" charset="-128"/>
          <a:cs typeface="ＭＳ Ｐゴシック" charset="-128"/>
        </a:defRPr>
      </a:lvl3pPr>
      <a:lvl4pPr algn="l" defTabSz="457200" rtl="0" eaLnBrk="0" fontAlgn="base" hangingPunct="0">
        <a:lnSpc>
          <a:spcPct val="85000"/>
        </a:lnSpc>
        <a:spcBef>
          <a:spcPct val="0"/>
        </a:spcBef>
        <a:spcAft>
          <a:spcPct val="0"/>
        </a:spcAft>
        <a:defRPr sz="3600">
          <a:solidFill>
            <a:srgbClr val="400080"/>
          </a:solidFill>
          <a:latin typeface="Arial" pitchFamily="80" charset="0"/>
          <a:ea typeface="ＭＳ Ｐゴシック" charset="-128"/>
          <a:cs typeface="ＭＳ Ｐゴシック" charset="-128"/>
        </a:defRPr>
      </a:lvl4pPr>
      <a:lvl5pPr algn="l" defTabSz="457200" rtl="0" eaLnBrk="0" fontAlgn="base" hangingPunct="0">
        <a:lnSpc>
          <a:spcPct val="85000"/>
        </a:lnSpc>
        <a:spcBef>
          <a:spcPct val="0"/>
        </a:spcBef>
        <a:spcAft>
          <a:spcPct val="0"/>
        </a:spcAft>
        <a:defRPr sz="3600">
          <a:solidFill>
            <a:srgbClr val="400080"/>
          </a:solidFill>
          <a:latin typeface="Arial" pitchFamily="80"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lnSpc>
          <a:spcPct val="85000"/>
        </a:lnSpc>
        <a:spcBef>
          <a:spcPct val="20000"/>
        </a:spcBef>
        <a:spcAft>
          <a:spcPct val="0"/>
        </a:spcAft>
        <a:buClr>
          <a:schemeClr val="accent2"/>
        </a:buClr>
        <a:buSzPct val="90000"/>
        <a:buFont typeface="Lucida Grande" charset="0"/>
        <a:buChar char="▼"/>
        <a:defRPr lang="en-US" sz="2400" kern="1200" dirty="0">
          <a:solidFill>
            <a:srgbClr val="000090"/>
          </a:solidFill>
          <a:latin typeface="+mn-lt"/>
          <a:ea typeface="ＭＳ Ｐゴシック" charset="-128"/>
          <a:cs typeface="ＭＳ Ｐゴシック" charset="-128"/>
        </a:defRPr>
      </a:lvl1pPr>
      <a:lvl2pPr marL="742950" indent="-285750" algn="l" defTabSz="457200" rtl="0" eaLnBrk="0" fontAlgn="base" hangingPunct="0">
        <a:lnSpc>
          <a:spcPct val="85000"/>
        </a:lnSpc>
        <a:spcBef>
          <a:spcPct val="20000"/>
        </a:spcBef>
        <a:spcAft>
          <a:spcPct val="0"/>
        </a:spcAft>
        <a:buClr>
          <a:schemeClr val="accent2"/>
        </a:buClr>
        <a:buSzPct val="90000"/>
        <a:buFont typeface="Wingdings" charset="0"/>
        <a:buChar char="◼"/>
        <a:defRPr sz="2400" kern="1200">
          <a:solidFill>
            <a:srgbClr val="000090"/>
          </a:solidFill>
          <a:latin typeface="+mn-lt"/>
          <a:ea typeface="ＭＳ Ｐゴシック" charset="-128"/>
          <a:cs typeface="+mn-cs"/>
        </a:defRPr>
      </a:lvl2pPr>
      <a:lvl3pPr marL="1143000" indent="-228600" algn="l" defTabSz="457200" rtl="0" eaLnBrk="0" fontAlgn="base" hangingPunct="0">
        <a:lnSpc>
          <a:spcPct val="85000"/>
        </a:lnSpc>
        <a:spcBef>
          <a:spcPct val="20000"/>
        </a:spcBef>
        <a:spcAft>
          <a:spcPct val="0"/>
        </a:spcAft>
        <a:buClr>
          <a:schemeClr val="accent2"/>
        </a:buClr>
        <a:buSzPct val="90000"/>
        <a:buFont typeface="Wingdings" charset="0"/>
        <a:buChar char="u"/>
        <a:defRPr sz="2400" kern="1200">
          <a:solidFill>
            <a:srgbClr val="000090"/>
          </a:solidFill>
          <a:latin typeface="+mn-lt"/>
          <a:ea typeface="ＭＳ Ｐゴシック" charset="0"/>
          <a:cs typeface="Geneva" pitchFamily="80" charset="-128"/>
        </a:defRPr>
      </a:lvl3pPr>
      <a:lvl4pPr marL="1600200" indent="-228600" algn="l" defTabSz="457200" rtl="0" eaLnBrk="0" fontAlgn="base" hangingPunct="0">
        <a:lnSpc>
          <a:spcPct val="85000"/>
        </a:lnSpc>
        <a:spcBef>
          <a:spcPct val="20000"/>
        </a:spcBef>
        <a:spcAft>
          <a:spcPct val="0"/>
        </a:spcAft>
        <a:buClr>
          <a:schemeClr val="accent2"/>
        </a:buClr>
        <a:buSzPct val="115000"/>
        <a:buFont typeface="Lucida Grande" charset="0"/>
        <a:buChar char="●"/>
        <a:defRPr sz="2400" kern="1200">
          <a:solidFill>
            <a:srgbClr val="000090"/>
          </a:solidFill>
          <a:latin typeface="+mn-lt"/>
          <a:ea typeface="Geneva" pitchFamily="80" charset="-128"/>
          <a:cs typeface="Geneva" charset="0"/>
        </a:defRPr>
      </a:lvl4pPr>
      <a:lvl5pPr marL="2057400" indent="-228600" algn="l" defTabSz="457200" rtl="0" eaLnBrk="0" fontAlgn="base" hangingPunct="0">
        <a:lnSpc>
          <a:spcPct val="85000"/>
        </a:lnSpc>
        <a:spcBef>
          <a:spcPct val="20000"/>
        </a:spcBef>
        <a:spcAft>
          <a:spcPct val="0"/>
        </a:spcAft>
        <a:buClr>
          <a:schemeClr val="accent2"/>
        </a:buClr>
        <a:buSzPct val="75000"/>
        <a:buFont typeface="Wingdings" charset="0"/>
        <a:buChar char=""/>
        <a:defRPr sz="2400" kern="1200">
          <a:solidFill>
            <a:srgbClr val="000090"/>
          </a:solidFill>
          <a:latin typeface="+mn-lt"/>
          <a:ea typeface="ＭＳ Ｐゴシック" charset="-128"/>
          <a:cs typeface="ＭＳ Ｐゴシック"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9.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1600" y="300038"/>
            <a:ext cx="8961120" cy="6464808"/>
          </a:xfrm>
          <a:prstGeom prst="rect">
            <a:avLst/>
          </a:prstGeom>
          <a:noFill/>
          <a:ln>
            <a:solidFill>
              <a:schemeClr val="bg1">
                <a:lumMod val="75000"/>
              </a:schemeClr>
            </a:solidFill>
          </a:ln>
          <a:effectLst>
            <a:innerShdw blurRad="63500" dist="50800" dir="13500000">
              <a:srgbClr val="000000">
                <a:alpha val="50000"/>
              </a:srgbClr>
            </a:innerShdw>
            <a:softEdge rad="76200"/>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5" name="Rectangle 4"/>
          <p:cNvSpPr/>
          <p:nvPr/>
        </p:nvSpPr>
        <p:spPr>
          <a:xfrm>
            <a:off x="101600" y="685800"/>
            <a:ext cx="8961120" cy="6079046"/>
          </a:xfrm>
          <a:prstGeom prst="rect">
            <a:avLst/>
          </a:prstGeom>
          <a:noFill/>
          <a:ln w="12700" cap="rnd">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2590800" y="122238"/>
            <a:ext cx="4097867" cy="690562"/>
          </a:xfrm>
          <a:ln w="12700" cap="rnd">
            <a:solidFill>
              <a:schemeClr val="bg2">
                <a:lumMod val="60000"/>
                <a:lumOff val="40000"/>
              </a:schemeClr>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noAutofit/>
          </a:bodyPr>
          <a:lstStyle/>
          <a:p>
            <a:pPr algn="ctr"/>
            <a:r>
              <a:rPr lang="en-US" sz="1400" b="1" dirty="0" smtClean="0">
                <a:solidFill>
                  <a:schemeClr val="tx1"/>
                </a:solidFill>
              </a:rPr>
              <a:t/>
            </a:r>
            <a:br>
              <a:rPr lang="en-US" sz="1400" b="1" dirty="0" smtClean="0">
                <a:solidFill>
                  <a:schemeClr val="tx1"/>
                </a:solidFill>
              </a:rPr>
            </a:br>
            <a:r>
              <a:rPr lang="en-US" sz="1400" b="1" smtClean="0">
                <a:solidFill>
                  <a:schemeClr val="tx1"/>
                </a:solidFill>
              </a:rPr>
              <a:t>Better Together Dashboard </a:t>
            </a:r>
            <a:r>
              <a:rPr lang="en-US" sz="1400" b="1" dirty="0" smtClean="0">
                <a:solidFill>
                  <a:schemeClr val="tx1"/>
                </a:solidFill>
              </a:rPr>
              <a:t>Template</a:t>
            </a:r>
            <a:br>
              <a:rPr lang="en-US" sz="1400" b="1" dirty="0" smtClean="0">
                <a:solidFill>
                  <a:schemeClr val="tx1"/>
                </a:solidFill>
              </a:rPr>
            </a:br>
            <a:r>
              <a:rPr lang="en-US" sz="1400" b="1" dirty="0" smtClean="0">
                <a:solidFill>
                  <a:schemeClr val="tx1"/>
                </a:solidFill>
              </a:rPr>
              <a:t>Name of Hospital </a:t>
            </a:r>
            <a:br>
              <a:rPr lang="en-US" sz="1400" b="1" dirty="0" smtClean="0">
                <a:solidFill>
                  <a:schemeClr val="tx1"/>
                </a:solidFill>
              </a:rPr>
            </a:br>
            <a:r>
              <a:rPr lang="en-US" sz="1400" b="1" dirty="0" smtClean="0">
                <a:solidFill>
                  <a:schemeClr val="tx1"/>
                </a:solidFill>
              </a:rPr>
              <a:t>Date</a:t>
            </a:r>
            <a:endParaRPr lang="en-US" sz="1400" b="1" dirty="0">
              <a:solidFill>
                <a:schemeClr val="tx1"/>
              </a:solidFill>
            </a:endParaRPr>
          </a:p>
        </p:txBody>
      </p:sp>
      <p:sp>
        <p:nvSpPr>
          <p:cNvPr id="11" name="TextBox 10"/>
          <p:cNvSpPr txBox="1"/>
          <p:nvPr/>
        </p:nvSpPr>
        <p:spPr>
          <a:xfrm>
            <a:off x="3525589" y="4352725"/>
            <a:ext cx="2846635" cy="2416046"/>
          </a:xfrm>
          <a:prstGeom prst="rect">
            <a:avLst/>
          </a:prstGeom>
          <a:noFill/>
          <a:ln>
            <a:solidFill>
              <a:srgbClr val="A6A6A6"/>
            </a:solidFill>
          </a:ln>
        </p:spPr>
        <p:txBody>
          <a:bodyPr wrap="square" rtlCol="0">
            <a:spAutoFit/>
          </a:bodyPr>
          <a:lstStyle/>
          <a:p>
            <a:r>
              <a:rPr lang="en-US" sz="900" b="1" dirty="0" smtClean="0"/>
              <a:t>QUALITY AND EFFICIENCY*</a:t>
            </a:r>
          </a:p>
          <a:p>
            <a:r>
              <a:rPr lang="en-US" sz="900" dirty="0" smtClean="0"/>
              <a:t/>
            </a:r>
            <a:br>
              <a:rPr lang="en-US" sz="900" dirty="0" smtClean="0"/>
            </a:br>
            <a:endParaRPr lang="en-US" sz="900" dirty="0" smtClean="0"/>
          </a:p>
          <a:p>
            <a:endParaRPr lang="en-US" sz="900" dirty="0"/>
          </a:p>
          <a:p>
            <a:endParaRPr lang="en-US" sz="900" dirty="0" smtClean="0"/>
          </a:p>
          <a:p>
            <a:endParaRPr lang="en-US" sz="900" dirty="0"/>
          </a:p>
          <a:p>
            <a:endParaRPr lang="en-US" sz="900" dirty="0" smtClean="0"/>
          </a:p>
          <a:p>
            <a:endParaRPr lang="en-US" sz="900" dirty="0"/>
          </a:p>
          <a:p>
            <a:endParaRPr lang="en-US" sz="900" dirty="0" smtClean="0"/>
          </a:p>
          <a:p>
            <a:endParaRPr lang="en-US" sz="900" dirty="0"/>
          </a:p>
          <a:p>
            <a:endParaRPr lang="en-US" sz="900" dirty="0" smtClean="0"/>
          </a:p>
          <a:p>
            <a:endParaRPr lang="en-US" sz="900" dirty="0"/>
          </a:p>
          <a:p>
            <a:endParaRPr lang="en-US" sz="900" dirty="0" smtClean="0"/>
          </a:p>
          <a:p>
            <a:endParaRPr lang="en-US" sz="900" dirty="0"/>
          </a:p>
          <a:p>
            <a:endParaRPr lang="en-US" sz="900" dirty="0" smtClean="0"/>
          </a:p>
          <a:p>
            <a:r>
              <a:rPr lang="en-US" sz="800" dirty="0" smtClean="0"/>
              <a:t>*Changes </a:t>
            </a:r>
            <a:r>
              <a:rPr lang="en-US" sz="800" dirty="0"/>
              <a:t>related to </a:t>
            </a:r>
            <a:r>
              <a:rPr lang="en-US" sz="800" dirty="0" smtClean="0"/>
              <a:t>the welcoming/family presence policy </a:t>
            </a:r>
            <a:r>
              <a:rPr lang="en-US" sz="800" dirty="0"/>
              <a:t>&amp; other </a:t>
            </a:r>
            <a:r>
              <a:rPr lang="en-US" sz="800" dirty="0" smtClean="0"/>
              <a:t>quality </a:t>
            </a:r>
            <a:r>
              <a:rPr lang="en-US" sz="800" dirty="0"/>
              <a:t>i</a:t>
            </a:r>
            <a:r>
              <a:rPr lang="en-US" sz="800" dirty="0" smtClean="0"/>
              <a:t>mprovement initiatives</a:t>
            </a:r>
            <a:endParaRPr lang="en-US" sz="800" dirty="0"/>
          </a:p>
        </p:txBody>
      </p:sp>
      <p:sp>
        <p:nvSpPr>
          <p:cNvPr id="12" name="TextBox 11"/>
          <p:cNvSpPr txBox="1"/>
          <p:nvPr/>
        </p:nvSpPr>
        <p:spPr>
          <a:xfrm>
            <a:off x="6438900" y="4350609"/>
            <a:ext cx="2434128" cy="2400657"/>
          </a:xfrm>
          <a:prstGeom prst="rect">
            <a:avLst/>
          </a:prstGeom>
          <a:noFill/>
          <a:ln>
            <a:solidFill>
              <a:schemeClr val="bg1">
                <a:lumMod val="65000"/>
              </a:schemeClr>
            </a:solidFill>
          </a:ln>
        </p:spPr>
        <p:txBody>
          <a:bodyPr wrap="square" rtlCol="0">
            <a:spAutoFit/>
          </a:bodyPr>
          <a:lstStyle/>
          <a:p>
            <a:r>
              <a:rPr lang="en-US" sz="900" b="1" dirty="0" smtClean="0"/>
              <a:t>BUILDING COMMUNITY AWARENESS</a:t>
            </a:r>
          </a:p>
          <a:p>
            <a:r>
              <a:rPr lang="en-US" sz="800" dirty="0" smtClean="0"/>
              <a:t>How often has welcoming/family presence </a:t>
            </a:r>
            <a:r>
              <a:rPr lang="en-US" sz="800" dirty="0"/>
              <a:t>p</a:t>
            </a:r>
            <a:r>
              <a:rPr lang="en-US" sz="800" dirty="0" smtClean="0"/>
              <a:t>olicy been included in the following:</a:t>
            </a:r>
          </a:p>
          <a:p>
            <a:r>
              <a:rPr lang="en-US" sz="800" dirty="0" smtClean="0"/>
              <a:t/>
            </a:r>
            <a:br>
              <a:rPr lang="en-US" sz="800" dirty="0" smtClean="0"/>
            </a:br>
            <a:r>
              <a:rPr lang="en-US" sz="900" dirty="0" smtClean="0"/>
              <a:t/>
            </a:r>
            <a:br>
              <a:rPr lang="en-US" sz="900" dirty="0" smtClean="0"/>
            </a:br>
            <a:r>
              <a:rPr lang="en-US" sz="900" dirty="0" smtClean="0"/>
              <a:t/>
            </a:r>
            <a:br>
              <a:rPr lang="en-US" sz="900" dirty="0" smtClean="0"/>
            </a:br>
            <a:endParaRPr lang="en-US" sz="900" b="1" dirty="0"/>
          </a:p>
          <a:p>
            <a:endParaRPr lang="en-US" sz="900" b="1" dirty="0" smtClean="0"/>
          </a:p>
          <a:p>
            <a:endParaRPr lang="en-US" sz="900" b="1" dirty="0"/>
          </a:p>
          <a:p>
            <a:endParaRPr lang="en-US" sz="900" b="1" dirty="0" smtClean="0"/>
          </a:p>
          <a:p>
            <a:endParaRPr lang="en-US" sz="900" b="1" dirty="0"/>
          </a:p>
          <a:p>
            <a:endParaRPr lang="en-US" sz="900" b="1" dirty="0" smtClean="0"/>
          </a:p>
          <a:p>
            <a:endParaRPr lang="en-US" sz="900" b="1" dirty="0"/>
          </a:p>
          <a:p>
            <a:endParaRPr lang="en-US" sz="900" b="1" dirty="0" smtClean="0"/>
          </a:p>
          <a:p>
            <a:endParaRPr lang="en-US" sz="900" b="1" dirty="0"/>
          </a:p>
          <a:p>
            <a:endParaRPr lang="en-US" sz="900" b="1" dirty="0" smtClean="0"/>
          </a:p>
          <a:p>
            <a:endParaRPr lang="en-US" sz="900" b="1" dirty="0"/>
          </a:p>
        </p:txBody>
      </p:sp>
      <p:sp>
        <p:nvSpPr>
          <p:cNvPr id="19" name="Rectangle 18"/>
          <p:cNvSpPr/>
          <p:nvPr/>
        </p:nvSpPr>
        <p:spPr>
          <a:xfrm>
            <a:off x="3526367" y="912380"/>
            <a:ext cx="5346661" cy="3379089"/>
          </a:xfrm>
          <a:prstGeom prst="rect">
            <a:avLst/>
          </a:prstGeom>
          <a:noFill/>
          <a:ln w="12700" cap="flat" cmpd="sng" algn="ctr">
            <a:solidFill>
              <a:srgbClr val="A6A6A6"/>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277283" y="912380"/>
            <a:ext cx="3146214" cy="5801588"/>
          </a:xfrm>
          <a:prstGeom prst="rect">
            <a:avLst/>
          </a:prstGeom>
          <a:noFill/>
          <a:ln w="12700" cap="flat" cmpd="sng" algn="ctr">
            <a:solidFill>
              <a:schemeClr val="bg1">
                <a:lumMod val="65000"/>
              </a:schemeClr>
            </a:solidFill>
            <a:prstDash val="solid"/>
            <a:round/>
            <a:headEnd type="none" w="med" len="med"/>
            <a:tailEnd type="none" w="med" len="med"/>
          </a:ln>
        </p:spPr>
        <p:txBody>
          <a:bodyPr wrap="square" rtlCol="0">
            <a:spAutoFit/>
          </a:bodyPr>
          <a:lstStyle/>
          <a:p>
            <a:pPr>
              <a:spcAft>
                <a:spcPts val="600"/>
              </a:spcAft>
            </a:pPr>
            <a:r>
              <a:rPr lang="en-US" sz="900" b="1" dirty="0" smtClean="0"/>
              <a:t>Since (date)_______implementation</a:t>
            </a:r>
            <a:r>
              <a:rPr lang="en-US" sz="900" dirty="0"/>
              <a:t/>
            </a:r>
            <a:br>
              <a:rPr lang="en-US" sz="900" dirty="0"/>
            </a:br>
            <a:r>
              <a:rPr lang="en-US" sz="900" dirty="0"/>
              <a:t>Number of family/care partners staying </a:t>
            </a:r>
            <a:r>
              <a:rPr lang="en-US" sz="900" dirty="0" smtClean="0"/>
              <a:t>overnight  ______</a:t>
            </a:r>
            <a:br>
              <a:rPr lang="en-US" sz="900" dirty="0" smtClean="0"/>
            </a:br>
            <a:r>
              <a:rPr lang="en-US" sz="900" dirty="0" smtClean="0"/>
              <a:t>Number of problems encountered  ______</a:t>
            </a:r>
          </a:p>
          <a:p>
            <a:pPr>
              <a:spcAft>
                <a:spcPts val="600"/>
              </a:spcAft>
            </a:pPr>
            <a:r>
              <a:rPr lang="en-US" sz="900" b="1" dirty="0" smtClean="0"/>
              <a:t>WELCOMING/FAMILY PRESENCE </a:t>
            </a:r>
            <a:r>
              <a:rPr lang="en-US" sz="900" b="1" dirty="0"/>
              <a:t>SURVEY</a:t>
            </a:r>
            <a:br>
              <a:rPr lang="en-US" sz="900" b="1" dirty="0"/>
            </a:br>
            <a:r>
              <a:rPr lang="en-US" sz="900" b="1" dirty="0"/>
              <a:t>Time Period:  __________________</a:t>
            </a:r>
          </a:p>
          <a:p>
            <a:pPr>
              <a:spcAft>
                <a:spcPts val="600"/>
              </a:spcAft>
            </a:pPr>
            <a:r>
              <a:rPr lang="en-US" sz="900" dirty="0" smtClean="0"/>
              <a:t>Patients </a:t>
            </a:r>
            <a:r>
              <a:rPr lang="en-US" sz="900" dirty="0"/>
              <a:t>&amp; </a:t>
            </a:r>
            <a:r>
              <a:rPr lang="en-US" sz="900" dirty="0" smtClean="0"/>
              <a:t>Care Partners</a:t>
            </a:r>
            <a:r>
              <a:rPr lang="en-US" sz="900" dirty="0"/>
              <a:t>: Was this experience helpful and </a:t>
            </a:r>
            <a:r>
              <a:rPr lang="en-US" sz="900" dirty="0" smtClean="0"/>
              <a:t>supportive?     </a:t>
            </a:r>
            <a:r>
              <a:rPr lang="en-US" sz="900" b="1" dirty="0" smtClean="0"/>
              <a:t>Yes: ____%  No: ____%</a:t>
            </a:r>
            <a:endParaRPr lang="en-US" sz="900" dirty="0" smtClean="0"/>
          </a:p>
          <a:p>
            <a:pPr>
              <a:spcAft>
                <a:spcPts val="600"/>
              </a:spcAft>
              <a:tabLst>
                <a:tab pos="169863" algn="l"/>
              </a:tabLst>
            </a:pPr>
            <a:r>
              <a:rPr lang="en-US" sz="900" dirty="0" smtClean="0"/>
              <a:t>Comments:</a:t>
            </a:r>
            <a:br>
              <a:rPr lang="en-US" sz="900" dirty="0" smtClean="0"/>
            </a:br>
            <a:endParaRPr lang="en-US" sz="900" dirty="0" smtClean="0"/>
          </a:p>
          <a:p>
            <a:pPr>
              <a:spcAft>
                <a:spcPts val="600"/>
              </a:spcAft>
            </a:pPr>
            <a:endParaRPr lang="en-US" sz="900" b="1" dirty="0" smtClean="0"/>
          </a:p>
          <a:p>
            <a:pPr>
              <a:spcAft>
                <a:spcPts val="600"/>
              </a:spcAft>
            </a:pPr>
            <a:r>
              <a:rPr lang="en-US" sz="900" dirty="0" smtClean="0"/>
              <a:t/>
            </a:r>
            <a:br>
              <a:rPr lang="en-US" sz="900" dirty="0" smtClean="0"/>
            </a:br>
            <a:r>
              <a:rPr lang="en-US" sz="900" dirty="0" smtClean="0"/>
              <a:t>Nursing Staff</a:t>
            </a:r>
            <a:r>
              <a:rPr lang="en-US" sz="900" dirty="0"/>
              <a:t>: Was this experience helpful and supportive</a:t>
            </a:r>
            <a:r>
              <a:rPr lang="en-US" sz="900" dirty="0" smtClean="0"/>
              <a:t>?      </a:t>
            </a:r>
            <a:r>
              <a:rPr lang="en-US" sz="900" b="1" dirty="0" smtClean="0"/>
              <a:t>Yes</a:t>
            </a:r>
            <a:r>
              <a:rPr lang="en-US" sz="900" b="1" dirty="0"/>
              <a:t>: </a:t>
            </a:r>
            <a:r>
              <a:rPr lang="en-US" sz="900" b="1" dirty="0" smtClean="0"/>
              <a:t>____%  </a:t>
            </a:r>
            <a:r>
              <a:rPr lang="en-US" sz="900" b="1" dirty="0"/>
              <a:t>No: </a:t>
            </a:r>
            <a:r>
              <a:rPr lang="en-US" sz="900" b="1" dirty="0" smtClean="0"/>
              <a:t>____%</a:t>
            </a:r>
          </a:p>
          <a:p>
            <a:pPr>
              <a:spcAft>
                <a:spcPts val="600"/>
              </a:spcAft>
            </a:pPr>
            <a:r>
              <a:rPr lang="en-US" sz="900" dirty="0" smtClean="0"/>
              <a:t>Comments:</a:t>
            </a:r>
          </a:p>
          <a:p>
            <a:pPr>
              <a:spcAft>
                <a:spcPts val="600"/>
              </a:spcAft>
            </a:pPr>
            <a:endParaRPr lang="en-US" sz="900" dirty="0"/>
          </a:p>
          <a:p>
            <a:pPr>
              <a:spcAft>
                <a:spcPts val="600"/>
              </a:spcAft>
            </a:pPr>
            <a:endParaRPr lang="en-US" sz="900" dirty="0" smtClean="0"/>
          </a:p>
          <a:p>
            <a:pPr>
              <a:spcAft>
                <a:spcPts val="600"/>
              </a:spcAft>
            </a:pPr>
            <a:r>
              <a:rPr lang="en-US" sz="900" dirty="0"/>
              <a:t/>
            </a:r>
            <a:br>
              <a:rPr lang="en-US" sz="900" dirty="0"/>
            </a:br>
            <a:r>
              <a:rPr lang="en-US" sz="900" dirty="0" smtClean="0"/>
              <a:t>Security</a:t>
            </a:r>
            <a:r>
              <a:rPr lang="en-US" sz="900" dirty="0"/>
              <a:t>: What challenges or barriers were </a:t>
            </a:r>
            <a:r>
              <a:rPr lang="en-US" sz="900" dirty="0" smtClean="0"/>
              <a:t>experienced </a:t>
            </a:r>
            <a:r>
              <a:rPr lang="en-US" sz="900" dirty="0"/>
              <a:t>by </a:t>
            </a:r>
            <a:r>
              <a:rPr lang="en-US" sz="900" dirty="0" smtClean="0"/>
              <a:t>security staff?</a:t>
            </a:r>
            <a:endParaRPr lang="en-US" sz="900" dirty="0"/>
          </a:p>
          <a:p>
            <a:pPr>
              <a:spcAft>
                <a:spcPts val="600"/>
              </a:spcAft>
            </a:pPr>
            <a:endParaRPr lang="en-US" sz="900" dirty="0" smtClean="0"/>
          </a:p>
          <a:p>
            <a:pPr>
              <a:spcAft>
                <a:spcPts val="600"/>
              </a:spcAft>
            </a:pPr>
            <a:r>
              <a:rPr lang="en-US" sz="900" dirty="0"/>
              <a:t/>
            </a:r>
            <a:br>
              <a:rPr lang="en-US" sz="900" dirty="0"/>
            </a:br>
            <a:r>
              <a:rPr lang="en-US" sz="900" dirty="0" smtClean="0"/>
              <a:t/>
            </a:r>
            <a:br>
              <a:rPr lang="en-US" sz="900" dirty="0" smtClean="0"/>
            </a:br>
            <a:r>
              <a:rPr lang="en-US" sz="900" b="1" dirty="0" smtClean="0"/>
              <a:t>WEEKLY PATIENT SURVEY </a:t>
            </a:r>
            <a:r>
              <a:rPr lang="en-US" sz="900" dirty="0"/>
              <a:t/>
            </a:r>
            <a:br>
              <a:rPr lang="en-US" sz="900" dirty="0"/>
            </a:br>
            <a:r>
              <a:rPr lang="en-US" sz="900" b="1" dirty="0" smtClean="0"/>
              <a:t>Date:  ________________</a:t>
            </a:r>
          </a:p>
          <a:p>
            <a:pPr>
              <a:spcAft>
                <a:spcPts val="600"/>
              </a:spcAft>
            </a:pPr>
            <a:r>
              <a:rPr lang="en-US" sz="900" dirty="0" smtClean="0"/>
              <a:t>Do you have (or have you had) a family member or care partner with you during your hospital stay?</a:t>
            </a:r>
          </a:p>
          <a:p>
            <a:pPr>
              <a:spcAft>
                <a:spcPts val="600"/>
              </a:spcAft>
            </a:pPr>
            <a:r>
              <a:rPr lang="en-US" sz="900" b="1" dirty="0"/>
              <a:t>Yes: </a:t>
            </a:r>
            <a:r>
              <a:rPr lang="en-US" sz="900" b="1" dirty="0" smtClean="0"/>
              <a:t>____  </a:t>
            </a:r>
            <a:r>
              <a:rPr lang="en-US" sz="900" b="1" dirty="0"/>
              <a:t>No: </a:t>
            </a:r>
            <a:r>
              <a:rPr lang="en-US" sz="900" b="1" dirty="0" smtClean="0"/>
              <a:t>____  Not Available: ____  </a:t>
            </a:r>
            <a:r>
              <a:rPr lang="en-US" sz="900" dirty="0"/>
              <a:t/>
            </a:r>
            <a:br>
              <a:rPr lang="en-US" sz="900" dirty="0"/>
            </a:br>
            <a:r>
              <a:rPr lang="en-US" sz="900" dirty="0" smtClean="0"/>
              <a:t/>
            </a:r>
            <a:br>
              <a:rPr lang="en-US" sz="900" dirty="0" smtClean="0"/>
            </a:br>
            <a:r>
              <a:rPr lang="en-US" sz="900" dirty="0" smtClean="0"/>
              <a:t>If yes, are they being  encouraged and included in decisions about care by nurses and physicians?</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endParaRPr lang="en-US" sz="900" dirty="0" smtClean="0"/>
          </a:p>
        </p:txBody>
      </p:sp>
      <p:sp>
        <p:nvSpPr>
          <p:cNvPr id="14" name="Rectangle 13"/>
          <p:cNvSpPr/>
          <p:nvPr/>
        </p:nvSpPr>
        <p:spPr>
          <a:xfrm>
            <a:off x="342264" y="2310586"/>
            <a:ext cx="3010536" cy="499289"/>
          </a:xfrm>
          <a:prstGeom prst="rect">
            <a:avLst/>
          </a:prstGeom>
          <a:ln w="12700" cap="flat" cmpd="sng" algn="ctr">
            <a:solidFill>
              <a:schemeClr val="bg1">
                <a:lumMod val="65000"/>
              </a:schemeClr>
            </a:solidFill>
            <a:prstDash val="solid"/>
            <a:round/>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rtlCol="0" anchor="ctr"/>
          <a:lstStyle/>
          <a:p>
            <a:endParaRPr lang="en-US" sz="900"/>
          </a:p>
        </p:txBody>
      </p:sp>
      <p:sp>
        <p:nvSpPr>
          <p:cNvPr id="16" name="Rectangle 15"/>
          <p:cNvSpPr/>
          <p:nvPr/>
        </p:nvSpPr>
        <p:spPr>
          <a:xfrm>
            <a:off x="340783" y="3364940"/>
            <a:ext cx="3012017" cy="521259"/>
          </a:xfrm>
          <a:prstGeom prst="rect">
            <a:avLst/>
          </a:prstGeom>
          <a:ln w="12700" cap="flat" cmpd="sng" algn="ctr">
            <a:solidFill>
              <a:schemeClr val="bg1">
                <a:lumMod val="65000"/>
              </a:schemeClr>
            </a:solidFill>
            <a:prstDash val="solid"/>
            <a:round/>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rtlCol="0" anchor="t"/>
          <a:lstStyle/>
          <a:p>
            <a:endParaRPr lang="en-US" sz="900"/>
          </a:p>
        </p:txBody>
      </p:sp>
      <p:sp>
        <p:nvSpPr>
          <p:cNvPr id="17" name="Rectangle 16"/>
          <p:cNvSpPr/>
          <p:nvPr/>
        </p:nvSpPr>
        <p:spPr>
          <a:xfrm>
            <a:off x="340783" y="4262892"/>
            <a:ext cx="3012017" cy="490084"/>
          </a:xfrm>
          <a:prstGeom prst="rect">
            <a:avLst/>
          </a:prstGeom>
          <a:ln w="12700" cap="flat" cmpd="sng" algn="ctr">
            <a:solidFill>
              <a:schemeClr val="bg1">
                <a:lumMod val="65000"/>
              </a:schemeClr>
            </a:solidFill>
            <a:prstDash val="solid"/>
            <a:round/>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rtlCol="0" anchor="t"/>
          <a:lstStyle/>
          <a:p>
            <a:endParaRPr lang="en-US" sz="900"/>
          </a:p>
        </p:txBody>
      </p:sp>
      <p:sp>
        <p:nvSpPr>
          <p:cNvPr id="20" name="Rectangle 19"/>
          <p:cNvSpPr/>
          <p:nvPr/>
        </p:nvSpPr>
        <p:spPr>
          <a:xfrm>
            <a:off x="3587745" y="1002181"/>
            <a:ext cx="5209121" cy="230832"/>
          </a:xfrm>
          <a:prstGeom prst="rect">
            <a:avLst/>
          </a:prstGeom>
        </p:spPr>
        <p:txBody>
          <a:bodyPr wrap="square">
            <a:spAutoFit/>
          </a:bodyPr>
          <a:lstStyle/>
          <a:p>
            <a:r>
              <a:rPr lang="en-US" sz="900" b="1" dirty="0" smtClean="0"/>
              <a:t>PATIENT/FAMILY PERCEPTIONS OF CARE (HCAHPS Survey)</a:t>
            </a:r>
          </a:p>
        </p:txBody>
      </p:sp>
      <p:graphicFrame>
        <p:nvGraphicFramePr>
          <p:cNvPr id="21" name="Table 20"/>
          <p:cNvGraphicFramePr>
            <a:graphicFrameLocks noGrp="1"/>
          </p:cNvGraphicFramePr>
          <p:nvPr>
            <p:extLst>
              <p:ext uri="{D42A27DB-BD31-4B8C-83A1-F6EECF244321}">
                <p14:modId xmlns:p14="http://schemas.microsoft.com/office/powerpoint/2010/main" val="2399877389"/>
              </p:ext>
            </p:extLst>
          </p:nvPr>
        </p:nvGraphicFramePr>
        <p:xfrm>
          <a:off x="3564637" y="1230845"/>
          <a:ext cx="5298866" cy="3060624"/>
        </p:xfrm>
        <a:graphic>
          <a:graphicData uri="http://schemas.openxmlformats.org/drawingml/2006/table">
            <a:tbl>
              <a:tblPr firstRow="1" bandRow="1">
                <a:tableStyleId>{5C22544A-7EE6-4342-B048-85BDC9FD1C3A}</a:tableStyleId>
              </a:tblPr>
              <a:tblGrid>
                <a:gridCol w="551271"/>
                <a:gridCol w="563525"/>
                <a:gridCol w="552893"/>
                <a:gridCol w="3631177"/>
              </a:tblGrid>
              <a:tr h="290560">
                <a:tc>
                  <a:txBody>
                    <a:bodyPr/>
                    <a:lstStyle/>
                    <a:p>
                      <a:pPr algn="ctr"/>
                      <a:endParaRPr lang="en-US" sz="900" b="1" dirty="0">
                        <a:solidFill>
                          <a:srgbClr val="000000"/>
                        </a:solidFill>
                      </a:endParaRPr>
                    </a:p>
                  </a:txBody>
                  <a:tcPr anchor="ctr">
                    <a:lnL w="12700" cmpd="sng">
                      <a:noFill/>
                    </a:lnL>
                    <a:lnR w="12700" cap="flat" cmpd="sng" algn="ctr">
                      <a:solidFill>
                        <a:srgbClr val="FFFFFF">
                          <a:lumMod val="85000"/>
                        </a:srgbClr>
                      </a:solidFill>
                      <a:prstDash val="solid"/>
                      <a:round/>
                      <a:headEnd type="none" w="med" len="med"/>
                      <a:tailEnd type="none" w="med" len="med"/>
                    </a:lnR>
                    <a:lnT w="12700" cmpd="sng">
                      <a:noFill/>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endParaRPr lang="en-US" sz="900" b="1" dirty="0">
                        <a:solidFill>
                          <a:srgbClr val="000000"/>
                        </a:solidFill>
                      </a:endParaRPr>
                    </a:p>
                  </a:txBody>
                  <a:tcPr anchor="ctr">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mpd="sng">
                      <a:noFill/>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900" b="1" dirty="0" smtClean="0">
                          <a:solidFill>
                            <a:srgbClr val="000000"/>
                          </a:solidFill>
                        </a:rPr>
                        <a:t>00%</a:t>
                      </a:r>
                    </a:p>
                  </a:txBody>
                  <a:tcPr anchor="ctr">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mpd="sng">
                      <a:noFill/>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008000"/>
                    </a:solidFill>
                  </a:tcPr>
                </a:tc>
                <a:tc>
                  <a:txBody>
                    <a:bodyPr/>
                    <a:lstStyle/>
                    <a:p>
                      <a:pPr algn="l" fontAlgn="b">
                        <a:lnSpc>
                          <a:spcPct val="100000"/>
                        </a:lnSpc>
                      </a:pPr>
                      <a:r>
                        <a:rPr lang="en-US" sz="750" b="0" i="0" u="none" strike="noStrike" dirty="0">
                          <a:solidFill>
                            <a:srgbClr val="000000"/>
                          </a:solidFill>
                          <a:effectLst/>
                          <a:latin typeface="Arial" panose="020B0604020202020204" pitchFamily="34" charset="0"/>
                          <a:cs typeface="Arial" panose="020B0604020202020204" pitchFamily="34" charset="0"/>
                        </a:rPr>
                        <a:t>During this hospital stay, how often did nurses treat you with courtesy and respect?</a:t>
                      </a:r>
                    </a:p>
                  </a:txBody>
                  <a:tcPr marL="9525" marR="9525" marT="9525" marB="0" anchor="ctr">
                    <a:lnL w="12700" cap="flat" cmpd="sng" algn="ctr">
                      <a:solidFill>
                        <a:srgbClr val="FFFFFF">
                          <a:lumMod val="85000"/>
                        </a:srgbClr>
                      </a:solidFill>
                      <a:prstDash val="solid"/>
                      <a:round/>
                      <a:headEnd type="none" w="med" len="med"/>
                      <a:tailEnd type="none" w="med" len="med"/>
                    </a:lnL>
                    <a:lnR w="12700" cmpd="sng">
                      <a:noFill/>
                    </a:lnR>
                    <a:lnT w="12700" cmpd="sng">
                      <a:noFill/>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noFill/>
                  </a:tcPr>
                </a:tc>
              </a:tr>
              <a:tr h="290560">
                <a:tc>
                  <a:txBody>
                    <a:bodyPr/>
                    <a:lstStyle/>
                    <a:p>
                      <a:pPr algn="ctr"/>
                      <a:endParaRPr lang="en-US" sz="900" b="1" dirty="0">
                        <a:solidFill>
                          <a:srgbClr val="000000"/>
                        </a:solidFill>
                      </a:endParaRPr>
                    </a:p>
                  </a:txBody>
                  <a:tcPr anchor="ctr">
                    <a:lnL w="12700" cmpd="sng">
                      <a:noFill/>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900" b="1" dirty="0" smtClean="0">
                          <a:solidFill>
                            <a:srgbClr val="000000"/>
                          </a:solidFill>
                        </a:rPr>
                        <a:t>00%</a:t>
                      </a:r>
                      <a:endParaRPr lang="en-US" sz="900" b="1" dirty="0">
                        <a:solidFill>
                          <a:srgbClr val="000000"/>
                        </a:solidFill>
                      </a:endParaRPr>
                    </a:p>
                  </a:txBody>
                  <a:tcPr anchor="ctr">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endParaRPr lang="en-US" sz="900" b="1" dirty="0">
                        <a:solidFill>
                          <a:srgbClr val="000000"/>
                        </a:solidFill>
                      </a:endParaRPr>
                    </a:p>
                  </a:txBody>
                  <a:tcPr anchor="ctr">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008000"/>
                    </a:solidFill>
                  </a:tcPr>
                </a:tc>
                <a:tc>
                  <a:txBody>
                    <a:bodyPr/>
                    <a:lstStyle/>
                    <a:p>
                      <a:pPr algn="l" fontAlgn="b">
                        <a:lnSpc>
                          <a:spcPct val="100000"/>
                        </a:lnSpc>
                      </a:pPr>
                      <a:r>
                        <a:rPr lang="en-US" sz="750" b="0" i="0" u="none" strike="noStrike" dirty="0">
                          <a:solidFill>
                            <a:srgbClr val="000000"/>
                          </a:solidFill>
                          <a:effectLst/>
                          <a:latin typeface="Arial" panose="020B0604020202020204" pitchFamily="34" charset="0"/>
                          <a:cs typeface="Arial" panose="020B0604020202020204" pitchFamily="34" charset="0"/>
                        </a:rPr>
                        <a:t>During this hospital stay, how often did nurses explain things in a way you could understand?</a:t>
                      </a:r>
                    </a:p>
                  </a:txBody>
                  <a:tcPr marL="9525" marR="9525" marT="9525" marB="0" anchor="ctr">
                    <a:lnL w="12700" cap="flat" cmpd="sng" algn="ctr">
                      <a:solidFill>
                        <a:srgbClr val="FFFFFF">
                          <a:lumMod val="85000"/>
                        </a:srgbClr>
                      </a:solidFill>
                      <a:prstDash val="solid"/>
                      <a:round/>
                      <a:headEnd type="none" w="med" len="med"/>
                      <a:tailEnd type="none" w="med" len="med"/>
                    </a:lnL>
                    <a:lnR w="12700" cmpd="sng">
                      <a:noFill/>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noFill/>
                  </a:tcPr>
                </a:tc>
              </a:tr>
              <a:tr h="290560">
                <a:tc>
                  <a:txBody>
                    <a:bodyPr/>
                    <a:lstStyle/>
                    <a:p>
                      <a:pPr algn="ctr"/>
                      <a:endParaRPr lang="en-US" sz="900" b="1" dirty="0">
                        <a:solidFill>
                          <a:srgbClr val="000000"/>
                        </a:solidFill>
                      </a:endParaRPr>
                    </a:p>
                  </a:txBody>
                  <a:tcPr anchor="ctr">
                    <a:lnL w="12700" cmpd="sng">
                      <a:noFill/>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900" b="1" dirty="0" smtClean="0">
                          <a:solidFill>
                            <a:srgbClr val="000000"/>
                          </a:solidFill>
                        </a:rPr>
                        <a:t>00%</a:t>
                      </a:r>
                      <a:endParaRPr lang="en-US" sz="900" b="1" dirty="0">
                        <a:solidFill>
                          <a:srgbClr val="000000"/>
                        </a:solidFill>
                      </a:endParaRPr>
                    </a:p>
                  </a:txBody>
                  <a:tcPr anchor="ctr">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endParaRPr lang="en-US" sz="900" b="1" dirty="0">
                        <a:solidFill>
                          <a:srgbClr val="000000"/>
                        </a:solidFill>
                      </a:endParaRPr>
                    </a:p>
                  </a:txBody>
                  <a:tcPr anchor="ctr">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008000"/>
                    </a:solidFill>
                  </a:tcPr>
                </a:tc>
                <a:tc>
                  <a:txBody>
                    <a:bodyPr/>
                    <a:lstStyle/>
                    <a:p>
                      <a:pPr algn="l" fontAlgn="b">
                        <a:lnSpc>
                          <a:spcPct val="100000"/>
                        </a:lnSpc>
                      </a:pPr>
                      <a:r>
                        <a:rPr lang="en-US" sz="750" b="0" i="0" u="none" strike="noStrike" dirty="0">
                          <a:solidFill>
                            <a:srgbClr val="000000"/>
                          </a:solidFill>
                          <a:effectLst/>
                          <a:latin typeface="Arial" panose="020B0604020202020204" pitchFamily="34" charset="0"/>
                          <a:cs typeface="Arial" panose="020B0604020202020204" pitchFamily="34" charset="0"/>
                        </a:rPr>
                        <a:t>During this hospital stay, how often did doctors treat you with courtesy and respect?</a:t>
                      </a:r>
                    </a:p>
                  </a:txBody>
                  <a:tcPr marL="9525" marR="9525" marT="9525" marB="0" anchor="ctr">
                    <a:lnL w="12700" cap="flat" cmpd="sng" algn="ctr">
                      <a:solidFill>
                        <a:srgbClr val="FFFFFF">
                          <a:lumMod val="85000"/>
                        </a:srgbClr>
                      </a:solidFill>
                      <a:prstDash val="solid"/>
                      <a:round/>
                      <a:headEnd type="none" w="med" len="med"/>
                      <a:tailEnd type="none" w="med" len="med"/>
                    </a:lnL>
                    <a:lnR w="12700" cmpd="sng">
                      <a:noFill/>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noFill/>
                  </a:tcPr>
                </a:tc>
              </a:tr>
              <a:tr h="290560">
                <a:tc>
                  <a:txBody>
                    <a:bodyPr/>
                    <a:lstStyle/>
                    <a:p>
                      <a:pPr algn="ctr"/>
                      <a:endParaRPr lang="en-US" sz="900" b="1" dirty="0">
                        <a:solidFill>
                          <a:srgbClr val="000000"/>
                        </a:solidFill>
                      </a:endParaRPr>
                    </a:p>
                  </a:txBody>
                  <a:tcPr anchor="ctr">
                    <a:lnL w="12700" cmpd="sng">
                      <a:noFill/>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endParaRPr lang="en-US" sz="900" b="1" dirty="0">
                        <a:solidFill>
                          <a:srgbClr val="000000"/>
                        </a:solidFill>
                      </a:endParaRPr>
                    </a:p>
                  </a:txBody>
                  <a:tcPr anchor="ctr">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900" b="1" dirty="0" smtClean="0">
                          <a:solidFill>
                            <a:srgbClr val="000000"/>
                          </a:solidFill>
                        </a:rPr>
                        <a:t>00%</a:t>
                      </a:r>
                      <a:endParaRPr lang="en-US" sz="900" b="1" dirty="0">
                        <a:solidFill>
                          <a:srgbClr val="000000"/>
                        </a:solidFill>
                      </a:endParaRPr>
                    </a:p>
                  </a:txBody>
                  <a:tcPr anchor="ctr">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008000"/>
                    </a:solidFill>
                  </a:tcPr>
                </a:tc>
                <a:tc>
                  <a:txBody>
                    <a:bodyPr/>
                    <a:lstStyle/>
                    <a:p>
                      <a:pPr algn="l" fontAlgn="b">
                        <a:lnSpc>
                          <a:spcPct val="100000"/>
                        </a:lnSpc>
                      </a:pPr>
                      <a:r>
                        <a:rPr lang="en-US" sz="750" b="0" i="0" u="none" strike="noStrike" dirty="0">
                          <a:solidFill>
                            <a:srgbClr val="000000"/>
                          </a:solidFill>
                          <a:effectLst/>
                          <a:latin typeface="Arial" panose="020B0604020202020204" pitchFamily="34" charset="0"/>
                          <a:cs typeface="Arial" panose="020B0604020202020204" pitchFamily="34" charset="0"/>
                        </a:rPr>
                        <a:t>During this hospital stay, how often did doctors explain things in a way you could understand?</a:t>
                      </a:r>
                    </a:p>
                  </a:txBody>
                  <a:tcPr marL="9525" marR="9525" marT="9525" marB="0" anchor="ctr">
                    <a:lnL w="12700" cap="flat" cmpd="sng" algn="ctr">
                      <a:solidFill>
                        <a:srgbClr val="FFFFFF">
                          <a:lumMod val="85000"/>
                        </a:srgbClr>
                      </a:solidFill>
                      <a:prstDash val="solid"/>
                      <a:round/>
                      <a:headEnd type="none" w="med" len="med"/>
                      <a:tailEnd type="none" w="med" len="med"/>
                    </a:lnL>
                    <a:lnR w="12700" cmpd="sng">
                      <a:noFill/>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noFill/>
                  </a:tcPr>
                </a:tc>
              </a:tr>
              <a:tr h="355965">
                <a:tc>
                  <a:txBody>
                    <a:bodyPr/>
                    <a:lstStyle/>
                    <a:p>
                      <a:pPr algn="ctr"/>
                      <a:endParaRPr lang="en-US" sz="900" b="1" dirty="0">
                        <a:solidFill>
                          <a:srgbClr val="000000"/>
                        </a:solidFill>
                      </a:endParaRPr>
                    </a:p>
                  </a:txBody>
                  <a:tcPr anchor="ctr">
                    <a:lnL w="12700" cmpd="sng">
                      <a:noFill/>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endParaRPr lang="en-US" sz="900" b="1" dirty="0">
                        <a:solidFill>
                          <a:srgbClr val="000000"/>
                        </a:solidFill>
                      </a:endParaRPr>
                    </a:p>
                  </a:txBody>
                  <a:tcPr anchor="ctr">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900" b="1" dirty="0" smtClean="0">
                          <a:solidFill>
                            <a:srgbClr val="000000"/>
                          </a:solidFill>
                        </a:rPr>
                        <a:t>00%</a:t>
                      </a:r>
                      <a:endParaRPr lang="en-US" sz="900" b="1" dirty="0">
                        <a:solidFill>
                          <a:srgbClr val="000000"/>
                        </a:solidFill>
                      </a:endParaRPr>
                    </a:p>
                  </a:txBody>
                  <a:tcPr anchor="ctr">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008000"/>
                    </a:solidFill>
                  </a:tcPr>
                </a:tc>
                <a:tc>
                  <a:txBody>
                    <a:bodyPr/>
                    <a:lstStyle/>
                    <a:p>
                      <a:pPr algn="l" fontAlgn="b">
                        <a:lnSpc>
                          <a:spcPct val="100000"/>
                        </a:lnSpc>
                      </a:pPr>
                      <a:r>
                        <a:rPr lang="en-US" sz="750" b="0" i="0" u="none" strike="noStrike" dirty="0">
                          <a:solidFill>
                            <a:srgbClr val="000000"/>
                          </a:solidFill>
                          <a:effectLst/>
                          <a:latin typeface="Arial" panose="020B0604020202020204" pitchFamily="34" charset="0"/>
                          <a:cs typeface="Arial" panose="020B0604020202020204" pitchFamily="34" charset="0"/>
                        </a:rPr>
                        <a:t>During this hospital stay, did doctors, nurses or other hospital staff talk with you about whether you would have the help you needed when you left the hospital?</a:t>
                      </a:r>
                    </a:p>
                  </a:txBody>
                  <a:tcPr marL="9525" marR="9525" marT="9525" marB="0" anchor="ctr">
                    <a:lnL w="12700" cap="flat" cmpd="sng" algn="ctr">
                      <a:solidFill>
                        <a:srgbClr val="FFFFFF">
                          <a:lumMod val="85000"/>
                        </a:srgbClr>
                      </a:solidFill>
                      <a:prstDash val="solid"/>
                      <a:round/>
                      <a:headEnd type="none" w="med" len="med"/>
                      <a:tailEnd type="none" w="med" len="med"/>
                    </a:lnL>
                    <a:lnR w="12700" cmpd="sng">
                      <a:noFill/>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noFill/>
                  </a:tcPr>
                </a:tc>
              </a:tr>
              <a:tr h="290560">
                <a:tc>
                  <a:txBody>
                    <a:bodyPr/>
                    <a:lstStyle/>
                    <a:p>
                      <a:pPr algn="ctr"/>
                      <a:endParaRPr lang="en-US" sz="900" b="1" dirty="0">
                        <a:solidFill>
                          <a:srgbClr val="000000"/>
                        </a:solidFill>
                      </a:endParaRPr>
                    </a:p>
                  </a:txBody>
                  <a:tcPr anchor="ctr">
                    <a:lnL w="12700" cmpd="sng">
                      <a:noFill/>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endParaRPr lang="en-US" sz="900" b="1" dirty="0">
                        <a:solidFill>
                          <a:srgbClr val="000000"/>
                        </a:solidFill>
                      </a:endParaRPr>
                    </a:p>
                  </a:txBody>
                  <a:tcPr anchor="ctr">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900" b="1" dirty="0" smtClean="0">
                          <a:solidFill>
                            <a:srgbClr val="000000"/>
                          </a:solidFill>
                        </a:rPr>
                        <a:t>00%</a:t>
                      </a:r>
                      <a:endParaRPr lang="en-US" sz="900" b="1" dirty="0">
                        <a:solidFill>
                          <a:srgbClr val="000000"/>
                        </a:solidFill>
                      </a:endParaRPr>
                    </a:p>
                  </a:txBody>
                  <a:tcPr anchor="ctr">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008000"/>
                    </a:solidFill>
                  </a:tcPr>
                </a:tc>
                <a:tc>
                  <a:txBody>
                    <a:bodyPr/>
                    <a:lstStyle/>
                    <a:p>
                      <a:pPr algn="l" fontAlgn="b">
                        <a:lnSpc>
                          <a:spcPct val="100000"/>
                        </a:lnSpc>
                      </a:pPr>
                      <a:r>
                        <a:rPr lang="en-US" sz="750" b="0" i="0" u="none" strike="noStrike" dirty="0">
                          <a:solidFill>
                            <a:srgbClr val="000000"/>
                          </a:solidFill>
                          <a:effectLst/>
                          <a:latin typeface="Arial" panose="020B0604020202020204" pitchFamily="34" charset="0"/>
                          <a:cs typeface="Arial" panose="020B0604020202020204" pitchFamily="34" charset="0"/>
                        </a:rPr>
                        <a:t>During this hospital stay, did you get information in writing about what symptoms or health problems to look out for after you left the hospital?</a:t>
                      </a:r>
                    </a:p>
                  </a:txBody>
                  <a:tcPr marL="9525" marR="9525" marT="9525" marB="0" anchor="ctr">
                    <a:lnL w="12700" cap="flat" cmpd="sng" algn="ctr">
                      <a:solidFill>
                        <a:srgbClr val="FFFFFF">
                          <a:lumMod val="85000"/>
                        </a:srgbClr>
                      </a:solidFill>
                      <a:prstDash val="solid"/>
                      <a:round/>
                      <a:headEnd type="none" w="med" len="med"/>
                      <a:tailEnd type="none" w="med" len="med"/>
                    </a:lnL>
                    <a:lnR w="12700" cmpd="sng">
                      <a:noFill/>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noFill/>
                  </a:tcPr>
                </a:tc>
              </a:tr>
              <a:tr h="355965">
                <a:tc>
                  <a:txBody>
                    <a:bodyPr/>
                    <a:lstStyle/>
                    <a:p>
                      <a:pPr algn="ctr"/>
                      <a:endParaRPr lang="en-US" sz="900" b="1" dirty="0">
                        <a:solidFill>
                          <a:srgbClr val="000000"/>
                        </a:solidFill>
                      </a:endParaRPr>
                    </a:p>
                  </a:txBody>
                  <a:tcPr anchor="ctr">
                    <a:lnL w="12700" cmpd="sng">
                      <a:noFill/>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900" b="1" dirty="0" smtClean="0">
                          <a:solidFill>
                            <a:srgbClr val="000000"/>
                          </a:solidFill>
                        </a:rPr>
                        <a:t>00%</a:t>
                      </a:r>
                      <a:endParaRPr lang="en-US" sz="900" b="1" dirty="0">
                        <a:solidFill>
                          <a:srgbClr val="000000"/>
                        </a:solidFill>
                      </a:endParaRPr>
                    </a:p>
                  </a:txBody>
                  <a:tcPr anchor="ctr">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endParaRPr lang="en-US" sz="900" b="1" dirty="0">
                        <a:solidFill>
                          <a:srgbClr val="000000"/>
                        </a:solidFill>
                      </a:endParaRPr>
                    </a:p>
                  </a:txBody>
                  <a:tcPr anchor="ctr">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008000"/>
                    </a:solidFill>
                  </a:tcPr>
                </a:tc>
                <a:tc>
                  <a:txBody>
                    <a:bodyPr/>
                    <a:lstStyle/>
                    <a:p>
                      <a:pPr algn="l" fontAlgn="b">
                        <a:lnSpc>
                          <a:spcPct val="100000"/>
                        </a:lnSpc>
                      </a:pPr>
                      <a:r>
                        <a:rPr lang="en-US" sz="750" b="0" i="0" u="none" strike="noStrike" dirty="0">
                          <a:solidFill>
                            <a:srgbClr val="000000"/>
                          </a:solidFill>
                          <a:effectLst/>
                          <a:latin typeface="Arial" panose="020B0604020202020204" pitchFamily="34" charset="0"/>
                          <a:cs typeface="Arial" panose="020B0604020202020204" pitchFamily="34" charset="0"/>
                        </a:rPr>
                        <a:t>During this hospital stay, staff took my preferences and those of my </a:t>
                      </a:r>
                      <a:r>
                        <a:rPr lang="en-US" sz="750" b="0" i="0" u="none" strike="noStrike" dirty="0" smtClean="0">
                          <a:solidFill>
                            <a:srgbClr val="000000"/>
                          </a:solidFill>
                          <a:effectLst/>
                          <a:latin typeface="Arial" panose="020B0604020202020204" pitchFamily="34" charset="0"/>
                          <a:cs typeface="Arial" panose="020B0604020202020204" pitchFamily="34" charset="0"/>
                        </a:rPr>
                        <a:t>family or caregiver </a:t>
                      </a:r>
                      <a:r>
                        <a:rPr lang="en-US" sz="750" b="0" i="0" u="none" strike="noStrike" dirty="0">
                          <a:solidFill>
                            <a:srgbClr val="000000"/>
                          </a:solidFill>
                          <a:effectLst/>
                          <a:latin typeface="Arial" panose="020B0604020202020204" pitchFamily="34" charset="0"/>
                          <a:cs typeface="Arial" panose="020B0604020202020204" pitchFamily="34" charset="0"/>
                        </a:rPr>
                        <a:t>into account in deciding what my health care needs would be when I left.</a:t>
                      </a:r>
                    </a:p>
                  </a:txBody>
                  <a:tcPr marL="9525" marR="9525" marT="9525" marB="0" anchor="ctr">
                    <a:lnL w="12700" cap="flat" cmpd="sng" algn="ctr">
                      <a:solidFill>
                        <a:srgbClr val="FFFFFF">
                          <a:lumMod val="85000"/>
                        </a:srgbClr>
                      </a:solidFill>
                      <a:prstDash val="solid"/>
                      <a:round/>
                      <a:headEnd type="none" w="med" len="med"/>
                      <a:tailEnd type="none" w="med" len="med"/>
                    </a:lnL>
                    <a:lnR w="12700" cmpd="sng">
                      <a:noFill/>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noFill/>
                  </a:tcPr>
                </a:tc>
              </a:tr>
              <a:tr h="302667">
                <a:tc>
                  <a:txBody>
                    <a:bodyPr/>
                    <a:lstStyle/>
                    <a:p>
                      <a:pPr algn="ctr"/>
                      <a:r>
                        <a:rPr lang="en-US" sz="900" b="1" dirty="0" smtClean="0">
                          <a:solidFill>
                            <a:srgbClr val="000000"/>
                          </a:solidFill>
                        </a:rPr>
                        <a:t>00%</a:t>
                      </a:r>
                      <a:endParaRPr lang="en-US" sz="900" b="1" dirty="0">
                        <a:solidFill>
                          <a:srgbClr val="000000"/>
                        </a:solidFill>
                      </a:endParaRPr>
                    </a:p>
                  </a:txBody>
                  <a:tcPr anchor="ctr">
                    <a:lnL w="12700" cmpd="sng">
                      <a:noFill/>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endParaRPr lang="en-US" sz="900" b="1" dirty="0">
                        <a:solidFill>
                          <a:srgbClr val="000000"/>
                        </a:solidFill>
                      </a:endParaRPr>
                    </a:p>
                  </a:txBody>
                  <a:tcPr anchor="ctr">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endParaRPr lang="en-US" sz="900" b="1" dirty="0">
                        <a:solidFill>
                          <a:srgbClr val="000000"/>
                        </a:solidFill>
                      </a:endParaRPr>
                    </a:p>
                  </a:txBody>
                  <a:tcPr anchor="ctr">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008000"/>
                    </a:solidFill>
                  </a:tcPr>
                </a:tc>
                <a:tc>
                  <a:txBody>
                    <a:bodyPr/>
                    <a:lstStyle/>
                    <a:p>
                      <a:pPr algn="l" fontAlgn="b">
                        <a:lnSpc>
                          <a:spcPct val="100000"/>
                        </a:lnSpc>
                      </a:pPr>
                      <a:r>
                        <a:rPr lang="en-US" sz="750" b="0" i="0" u="none" strike="noStrike" dirty="0">
                          <a:solidFill>
                            <a:srgbClr val="000000"/>
                          </a:solidFill>
                          <a:effectLst/>
                          <a:latin typeface="Arial" panose="020B0604020202020204" pitchFamily="34" charset="0"/>
                          <a:cs typeface="Arial" panose="020B0604020202020204" pitchFamily="34" charset="0"/>
                        </a:rPr>
                        <a:t>When I left the hospital, I had a good understanding of the things I was responsible for in managing my health.</a:t>
                      </a:r>
                    </a:p>
                  </a:txBody>
                  <a:tcPr marL="9525" marR="9525" marT="9525" marB="0" anchor="ctr">
                    <a:lnL w="12700" cap="flat" cmpd="sng" algn="ctr">
                      <a:solidFill>
                        <a:srgbClr val="FFFFFF">
                          <a:lumMod val="85000"/>
                        </a:srgbClr>
                      </a:solidFill>
                      <a:prstDash val="solid"/>
                      <a:round/>
                      <a:headEnd type="none" w="med" len="med"/>
                      <a:tailEnd type="none" w="med" len="med"/>
                    </a:lnL>
                    <a:lnR w="12700" cmpd="sng">
                      <a:noFill/>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noFill/>
                  </a:tcPr>
                </a:tc>
              </a:tr>
              <a:tr h="302667">
                <a:tc>
                  <a:txBody>
                    <a:bodyPr/>
                    <a:lstStyle/>
                    <a:p>
                      <a:pPr algn="ctr"/>
                      <a:endParaRPr lang="en-US" sz="900" b="1" dirty="0">
                        <a:solidFill>
                          <a:srgbClr val="000000"/>
                        </a:solidFill>
                      </a:endParaRPr>
                    </a:p>
                  </a:txBody>
                  <a:tcPr anchor="ctr">
                    <a:lnL w="12700" cmpd="sng">
                      <a:noFill/>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900" b="1" dirty="0" smtClean="0">
                          <a:solidFill>
                            <a:srgbClr val="000000"/>
                          </a:solidFill>
                        </a:rPr>
                        <a:t>00%</a:t>
                      </a:r>
                      <a:endParaRPr lang="en-US" sz="900" b="1" dirty="0">
                        <a:solidFill>
                          <a:srgbClr val="000000"/>
                        </a:solidFill>
                      </a:endParaRPr>
                    </a:p>
                  </a:txBody>
                  <a:tcPr anchor="ctr">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endParaRPr lang="en-US" sz="900" b="1" dirty="0">
                        <a:solidFill>
                          <a:srgbClr val="000000"/>
                        </a:solidFill>
                      </a:endParaRPr>
                    </a:p>
                  </a:txBody>
                  <a:tcPr anchor="ctr">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008000"/>
                    </a:solidFill>
                  </a:tcPr>
                </a:tc>
                <a:tc>
                  <a:txBody>
                    <a:bodyPr/>
                    <a:lstStyle/>
                    <a:p>
                      <a:pPr algn="l" fontAlgn="b"/>
                      <a:r>
                        <a:rPr lang="en-US" sz="750" b="0" i="0" u="none" strike="noStrike" dirty="0">
                          <a:solidFill>
                            <a:srgbClr val="000000"/>
                          </a:solidFill>
                          <a:effectLst/>
                          <a:latin typeface="Arial" panose="020B0604020202020204" pitchFamily="34" charset="0"/>
                          <a:cs typeface="Arial" panose="020B0604020202020204" pitchFamily="34" charset="0"/>
                        </a:rPr>
                        <a:t>When I left the hospital, I clearly understood the purpose for taking each of my medications.</a:t>
                      </a:r>
                    </a:p>
                  </a:txBody>
                  <a:tcPr marL="9525" marR="9525" marT="9525" marB="0" anchor="b">
                    <a:lnL w="12700" cap="flat" cmpd="sng" algn="ctr">
                      <a:solidFill>
                        <a:srgbClr val="FFFFFF">
                          <a:lumMod val="85000"/>
                        </a:srgbClr>
                      </a:solidFill>
                      <a:prstDash val="solid"/>
                      <a:round/>
                      <a:headEnd type="none" w="med" len="med"/>
                      <a:tailEnd type="none" w="med" len="med"/>
                    </a:lnL>
                    <a:lnR w="12700" cmpd="sng">
                      <a:noFill/>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noFill/>
                  </a:tcPr>
                </a:tc>
              </a:tr>
              <a:tr h="290560">
                <a:tc>
                  <a:txBody>
                    <a:bodyPr/>
                    <a:lstStyle/>
                    <a:p>
                      <a:pPr algn="ctr"/>
                      <a:r>
                        <a:rPr lang="en-US" sz="900" b="1" dirty="0" smtClean="0">
                          <a:solidFill>
                            <a:srgbClr val="000000"/>
                          </a:solidFill>
                        </a:rPr>
                        <a:t>00%</a:t>
                      </a:r>
                      <a:endParaRPr lang="en-US" sz="900" b="1" dirty="0">
                        <a:solidFill>
                          <a:srgbClr val="000000"/>
                        </a:solidFill>
                      </a:endParaRPr>
                    </a:p>
                  </a:txBody>
                  <a:tcPr anchor="ctr">
                    <a:lnL w="12700" cmpd="sng">
                      <a:noFill/>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endParaRPr lang="en-US" sz="900" b="1" dirty="0">
                        <a:solidFill>
                          <a:srgbClr val="000000"/>
                        </a:solidFill>
                      </a:endParaRPr>
                    </a:p>
                  </a:txBody>
                  <a:tcPr anchor="ctr">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endParaRPr lang="en-US" sz="900" b="1" dirty="0">
                        <a:solidFill>
                          <a:srgbClr val="000000"/>
                        </a:solidFill>
                      </a:endParaRPr>
                    </a:p>
                  </a:txBody>
                  <a:tcPr anchor="ctr">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008000"/>
                    </a:solidFill>
                  </a:tcPr>
                </a:tc>
                <a:tc>
                  <a:txBody>
                    <a:bodyPr/>
                    <a:lstStyle/>
                    <a:p>
                      <a:pPr algn="l" fontAlgn="b">
                        <a:lnSpc>
                          <a:spcPct val="100000"/>
                        </a:lnSpc>
                      </a:pPr>
                      <a:r>
                        <a:rPr lang="en-US" sz="750" b="0" i="0" u="none" strike="noStrike" dirty="0">
                          <a:solidFill>
                            <a:srgbClr val="000000"/>
                          </a:solidFill>
                          <a:effectLst/>
                          <a:latin typeface="Arial" panose="020B0604020202020204" pitchFamily="34" charset="0"/>
                          <a:cs typeface="Arial" panose="020B0604020202020204" pitchFamily="34" charset="0"/>
                        </a:rPr>
                        <a:t>Would you recommend this hospital to your friends and family?</a:t>
                      </a:r>
                    </a:p>
                  </a:txBody>
                  <a:tcPr marL="9525" marR="9525" marT="9525" marB="0" anchor="ctr">
                    <a:lnL w="12700" cap="flat" cmpd="sng" algn="ctr">
                      <a:solidFill>
                        <a:srgbClr val="FFFFFF">
                          <a:lumMod val="85000"/>
                        </a:srgbClr>
                      </a:solidFill>
                      <a:prstDash val="solid"/>
                      <a:round/>
                      <a:headEnd type="none" w="med" len="med"/>
                      <a:tailEnd type="none" w="med" len="med"/>
                    </a:lnL>
                    <a:lnR w="12700" cmpd="sng">
                      <a:noFill/>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124550393"/>
              </p:ext>
            </p:extLst>
          </p:nvPr>
        </p:nvGraphicFramePr>
        <p:xfrm>
          <a:off x="6534150" y="4864929"/>
          <a:ext cx="2273349" cy="1829988"/>
        </p:xfrm>
        <a:graphic>
          <a:graphicData uri="http://schemas.openxmlformats.org/drawingml/2006/table">
            <a:tbl>
              <a:tblPr firstRow="1" firstCol="1" bandRow="1"/>
              <a:tblGrid>
                <a:gridCol w="1620236"/>
                <a:gridCol w="653113"/>
              </a:tblGrid>
              <a:tr h="45749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b="0" kern="1200" dirty="0" smtClean="0">
                          <a:solidFill>
                            <a:srgbClr val="000000"/>
                          </a:solidFill>
                          <a:effectLst/>
                          <a:latin typeface="+mn-lt"/>
                          <a:ea typeface="Times New Roman"/>
                        </a:rPr>
                        <a:t>Health related events in the community</a:t>
                      </a:r>
                      <a:endParaRPr lang="en-US" sz="900" dirty="0">
                        <a:effectLst/>
                        <a:latin typeface="+mn-lt"/>
                        <a:ea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spcBef>
                          <a:spcPts val="0"/>
                        </a:spcBef>
                        <a:spcAft>
                          <a:spcPts val="0"/>
                        </a:spcAft>
                      </a:pPr>
                      <a:r>
                        <a:rPr lang="en-US" sz="1800" dirty="0">
                          <a:effectLst/>
                          <a:latin typeface="Arial"/>
                          <a:ea typeface="Times New Roman"/>
                          <a:cs typeface="Times New Roman"/>
                        </a:rPr>
                        <a:t> </a:t>
                      </a:r>
                      <a:endParaRPr lang="en-US" sz="1100" dirty="0">
                        <a:effectLst/>
                        <a:latin typeface="Century Schoolbook"/>
                        <a:ea typeface="Times New Roman"/>
                        <a:cs typeface="Times New Roman"/>
                      </a:endParaRPr>
                    </a:p>
                  </a:txBody>
                  <a:tcPr marL="68580" marR="68580"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r>
              <a:tr h="457497">
                <a:tc>
                  <a:txBody>
                    <a:bodyPr/>
                    <a:lstStyle/>
                    <a:p>
                      <a:pPr marL="0" marR="0">
                        <a:spcBef>
                          <a:spcPts val="0"/>
                        </a:spcBef>
                        <a:spcAft>
                          <a:spcPts val="0"/>
                        </a:spcAft>
                      </a:pPr>
                      <a:r>
                        <a:rPr lang="en-US" sz="900" kern="1200" dirty="0" smtClean="0">
                          <a:solidFill>
                            <a:srgbClr val="000000"/>
                          </a:solidFill>
                          <a:effectLst/>
                          <a:latin typeface="+mn-lt"/>
                          <a:ea typeface="Times New Roman"/>
                        </a:rPr>
                        <a:t>Newspaper and online articles</a:t>
                      </a:r>
                      <a:endParaRPr lang="en-US" sz="900" dirty="0">
                        <a:effectLst/>
                        <a:latin typeface="+mn-lt"/>
                        <a:ea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spcBef>
                          <a:spcPts val="0"/>
                        </a:spcBef>
                        <a:spcAft>
                          <a:spcPts val="0"/>
                        </a:spcAft>
                      </a:pPr>
                      <a:r>
                        <a:rPr lang="en-US" sz="1800" dirty="0">
                          <a:effectLst/>
                          <a:latin typeface="Arial"/>
                          <a:ea typeface="Times New Roman"/>
                          <a:cs typeface="Times New Roman"/>
                        </a:rPr>
                        <a:t> </a:t>
                      </a:r>
                      <a:endParaRPr lang="en-US" sz="1100" dirty="0">
                        <a:effectLst/>
                        <a:latin typeface="Century Schoolbook"/>
                        <a:ea typeface="Times New Roman"/>
                        <a:cs typeface="Times New Roman"/>
                      </a:endParaRPr>
                    </a:p>
                  </a:txBody>
                  <a:tcPr marL="68580" marR="68580"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r>
              <a:tr h="457497">
                <a:tc>
                  <a:txBody>
                    <a:bodyPr/>
                    <a:lstStyle/>
                    <a:p>
                      <a:pPr marL="0" marR="0">
                        <a:spcBef>
                          <a:spcPts val="0"/>
                        </a:spcBef>
                        <a:spcAft>
                          <a:spcPts val="0"/>
                        </a:spcAft>
                      </a:pPr>
                      <a:r>
                        <a:rPr lang="en-US" sz="900" kern="1200" dirty="0">
                          <a:solidFill>
                            <a:srgbClr val="000000"/>
                          </a:solidFill>
                          <a:effectLst/>
                          <a:latin typeface="+mn-lt"/>
                          <a:ea typeface="Times New Roman"/>
                        </a:rPr>
                        <a:t>Social media </a:t>
                      </a:r>
                      <a:r>
                        <a:rPr lang="en-US" sz="900" kern="1200" dirty="0" smtClean="0">
                          <a:solidFill>
                            <a:srgbClr val="000000"/>
                          </a:solidFill>
                          <a:effectLst/>
                          <a:latin typeface="+mn-lt"/>
                          <a:ea typeface="Times New Roman"/>
                        </a:rPr>
                        <a:t>activities</a:t>
                      </a:r>
                      <a:endParaRPr lang="en-US" sz="900" dirty="0">
                        <a:effectLst/>
                        <a:latin typeface="+mn-lt"/>
                        <a:ea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spcBef>
                          <a:spcPts val="0"/>
                        </a:spcBef>
                        <a:spcAft>
                          <a:spcPts val="0"/>
                        </a:spcAft>
                      </a:pPr>
                      <a:r>
                        <a:rPr lang="en-US" sz="1800">
                          <a:effectLst/>
                          <a:latin typeface="Arial"/>
                          <a:ea typeface="Times New Roman"/>
                          <a:cs typeface="Times New Roman"/>
                        </a:rPr>
                        <a:t> </a:t>
                      </a:r>
                      <a:endParaRPr lang="en-US" sz="1100">
                        <a:effectLst/>
                        <a:latin typeface="Century Schoolbook"/>
                        <a:ea typeface="Times New Roman"/>
                        <a:cs typeface="Times New Roman"/>
                      </a:endParaRPr>
                    </a:p>
                  </a:txBody>
                  <a:tcPr marL="68580" marR="68580"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r>
              <a:tr h="45749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kern="1200" dirty="0" smtClean="0">
                          <a:solidFill>
                            <a:srgbClr val="000000"/>
                          </a:solidFill>
                          <a:effectLst/>
                          <a:latin typeface="+mn-lt"/>
                          <a:ea typeface="Times New Roman"/>
                        </a:rPr>
                        <a:t>TV or radio interviews</a:t>
                      </a:r>
                      <a:endParaRPr lang="en-US" sz="900" dirty="0">
                        <a:effectLst/>
                        <a:latin typeface="+mn-lt"/>
                        <a:ea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spcBef>
                          <a:spcPts val="0"/>
                        </a:spcBef>
                        <a:spcAft>
                          <a:spcPts val="0"/>
                        </a:spcAft>
                      </a:pPr>
                      <a:r>
                        <a:rPr lang="en-US" sz="1800" dirty="0">
                          <a:effectLst/>
                          <a:latin typeface="Arial"/>
                          <a:ea typeface="Times New Roman"/>
                          <a:cs typeface="Times New Roman"/>
                        </a:rPr>
                        <a:t> </a:t>
                      </a:r>
                      <a:endParaRPr lang="en-US" sz="1100" dirty="0">
                        <a:effectLst/>
                        <a:latin typeface="Century Schoolbook"/>
                        <a:ea typeface="Times New Roman"/>
                        <a:cs typeface="Times New Roman"/>
                      </a:endParaRPr>
                    </a:p>
                  </a:txBody>
                  <a:tcPr marL="68580" marR="68580"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861018380"/>
              </p:ext>
            </p:extLst>
          </p:nvPr>
        </p:nvGraphicFramePr>
        <p:xfrm>
          <a:off x="400732" y="6145648"/>
          <a:ext cx="2742518" cy="461567"/>
        </p:xfrm>
        <a:graphic>
          <a:graphicData uri="http://schemas.openxmlformats.org/drawingml/2006/table">
            <a:tbl>
              <a:tblPr firstRow="1" firstCol="1" bandRow="1"/>
              <a:tblGrid>
                <a:gridCol w="874572"/>
                <a:gridCol w="974896"/>
                <a:gridCol w="893050"/>
              </a:tblGrid>
              <a:tr h="225538">
                <a:tc>
                  <a:txBody>
                    <a:bodyPr/>
                    <a:lstStyle/>
                    <a:p>
                      <a:pPr marL="0" marR="0" algn="ctr">
                        <a:spcBef>
                          <a:spcPts val="0"/>
                        </a:spcBef>
                        <a:spcAft>
                          <a:spcPts val="0"/>
                        </a:spcAft>
                      </a:pPr>
                      <a:r>
                        <a:rPr lang="en-US" sz="900" dirty="0">
                          <a:effectLst/>
                          <a:latin typeface="Arial"/>
                          <a:ea typeface="Times New Roman"/>
                          <a:cs typeface="Times New Roman"/>
                        </a:rPr>
                        <a:t>Always</a:t>
                      </a: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Arial"/>
                          <a:ea typeface="Times New Roman"/>
                          <a:cs typeface="Times New Roman"/>
                        </a:rPr>
                        <a:t>Sometimes</a:t>
                      </a: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Arial"/>
                          <a:ea typeface="Times New Roman"/>
                          <a:cs typeface="Times New Roman"/>
                        </a:rPr>
                        <a:t>Never</a:t>
                      </a: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r>
              <a:tr h="236029">
                <a:tc>
                  <a:txBody>
                    <a:bodyPr/>
                    <a:lstStyle/>
                    <a:p>
                      <a:pPr marL="0" marR="0" algn="ctr">
                        <a:spcBef>
                          <a:spcPts val="0"/>
                        </a:spcBef>
                        <a:spcAft>
                          <a:spcPts val="0"/>
                        </a:spcAft>
                      </a:pPr>
                      <a:r>
                        <a:rPr lang="en-US" sz="900" dirty="0">
                          <a:effectLst/>
                          <a:latin typeface="Arial"/>
                          <a:ea typeface="Times New Roman"/>
                          <a:cs typeface="Times New Roman"/>
                        </a:rPr>
                        <a:t> </a:t>
                      </a: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Arial"/>
                          <a:ea typeface="Times New Roman"/>
                          <a:cs typeface="Times New Roman"/>
                        </a:rPr>
                        <a:t> </a:t>
                      </a: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Arial"/>
                          <a:ea typeface="Times New Roman"/>
                          <a:cs typeface="Times New Roman"/>
                        </a:rPr>
                        <a:t> </a:t>
                      </a: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97049858"/>
              </p:ext>
            </p:extLst>
          </p:nvPr>
        </p:nvGraphicFramePr>
        <p:xfrm>
          <a:off x="3600450" y="4610100"/>
          <a:ext cx="2686050" cy="1771650"/>
        </p:xfrm>
        <a:graphic>
          <a:graphicData uri="http://schemas.openxmlformats.org/drawingml/2006/table">
            <a:tbl>
              <a:tblPr firstRow="1" firstCol="1" bandRow="1"/>
              <a:tblGrid>
                <a:gridCol w="1129260"/>
                <a:gridCol w="567345"/>
                <a:gridCol w="506990"/>
                <a:gridCol w="482455"/>
              </a:tblGrid>
              <a:tr h="259738">
                <a:tc>
                  <a:txBody>
                    <a:bodyPr/>
                    <a:lstStyle/>
                    <a:p>
                      <a:pPr marL="0" marR="0" algn="ctr" fontAlgn="base"/>
                      <a:r>
                        <a:rPr lang="en-US" sz="800" b="1" kern="1200" dirty="0">
                          <a:solidFill>
                            <a:srgbClr val="000000"/>
                          </a:solidFill>
                          <a:effectLst/>
                          <a:latin typeface="Arial"/>
                          <a:ea typeface="MS PGothic"/>
                        </a:rPr>
                        <a:t>Quality Measure</a:t>
                      </a:r>
                      <a:endParaRPr lang="en-US" sz="1100" dirty="0">
                        <a:effectLst/>
                        <a:latin typeface="Century Schoolbook"/>
                        <a:ea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ctr">
                        <a:spcBef>
                          <a:spcPts val="0"/>
                        </a:spcBef>
                        <a:spcAft>
                          <a:spcPts val="0"/>
                        </a:spcAft>
                      </a:pPr>
                      <a:r>
                        <a:rPr lang="en-US" sz="750" b="1" dirty="0">
                          <a:effectLst/>
                          <a:latin typeface="Arial"/>
                          <a:ea typeface="Times New Roman"/>
                          <a:cs typeface="Times New Roman"/>
                        </a:rPr>
                        <a:t>Current</a:t>
                      </a:r>
                      <a:endParaRPr lang="en-US" sz="1100" dirty="0">
                        <a:effectLst/>
                        <a:latin typeface="Century Schoolbook"/>
                        <a:ea typeface="Times New Roman"/>
                        <a:cs typeface="Times New Roman"/>
                      </a:endParaRPr>
                    </a:p>
                    <a:p>
                      <a:pPr marL="0" marR="0" algn="ctr">
                        <a:spcBef>
                          <a:spcPts val="0"/>
                        </a:spcBef>
                        <a:spcAft>
                          <a:spcPts val="0"/>
                        </a:spcAft>
                      </a:pPr>
                      <a:r>
                        <a:rPr lang="en-US" sz="750" b="1" dirty="0" smtClean="0">
                          <a:effectLst/>
                          <a:latin typeface="Arial"/>
                          <a:ea typeface="Times New Roman"/>
                          <a:cs typeface="Times New Roman"/>
                        </a:rPr>
                        <a:t>Period</a:t>
                      </a: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ctr">
                        <a:spcBef>
                          <a:spcPts val="0"/>
                        </a:spcBef>
                        <a:spcAft>
                          <a:spcPts val="0"/>
                        </a:spcAft>
                      </a:pPr>
                      <a:r>
                        <a:rPr lang="en-US" sz="750" b="1" dirty="0">
                          <a:effectLst/>
                          <a:latin typeface="Arial"/>
                          <a:ea typeface="Times New Roman"/>
                          <a:cs typeface="Times New Roman"/>
                        </a:rPr>
                        <a:t>Prior </a:t>
                      </a:r>
                      <a:r>
                        <a:rPr lang="en-US" sz="750" b="1" dirty="0" smtClean="0">
                          <a:effectLst/>
                          <a:latin typeface="Arial"/>
                          <a:ea typeface="Times New Roman"/>
                          <a:cs typeface="Times New Roman"/>
                        </a:rPr>
                        <a:t>Period</a:t>
                      </a: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ctr">
                        <a:spcBef>
                          <a:spcPts val="0"/>
                        </a:spcBef>
                        <a:spcAft>
                          <a:spcPts val="0"/>
                        </a:spcAft>
                      </a:pPr>
                      <a:r>
                        <a:rPr lang="en-US" sz="750" b="1" dirty="0">
                          <a:effectLst/>
                          <a:latin typeface="Arial"/>
                          <a:ea typeface="Times New Roman"/>
                          <a:cs typeface="Times New Roman"/>
                        </a:rPr>
                        <a:t>Last Year</a:t>
                      </a: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r>
              <a:tr h="288599">
                <a:tc>
                  <a:txBody>
                    <a:bodyPr/>
                    <a:lstStyle/>
                    <a:p>
                      <a:pPr marL="0" marR="0" fontAlgn="base"/>
                      <a:r>
                        <a:rPr lang="en-US" sz="800" dirty="0" smtClean="0">
                          <a:effectLst/>
                          <a:latin typeface="+mn-lt"/>
                          <a:ea typeface="Times New Roman"/>
                        </a:rPr>
                        <a:t>Number</a:t>
                      </a:r>
                      <a:r>
                        <a:rPr lang="en-US" sz="800" baseline="0" dirty="0" smtClean="0">
                          <a:effectLst/>
                          <a:latin typeface="+mn-lt"/>
                          <a:ea typeface="Times New Roman"/>
                        </a:rPr>
                        <a:t> of Medication Errors</a:t>
                      </a:r>
                      <a:endParaRPr lang="en-US" sz="800" dirty="0">
                        <a:effectLst/>
                        <a:latin typeface="+mn-lt"/>
                        <a:ea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spcBef>
                          <a:spcPts val="0"/>
                        </a:spcBef>
                        <a:spcAft>
                          <a:spcPts val="0"/>
                        </a:spcAft>
                      </a:pP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spcBef>
                          <a:spcPts val="0"/>
                        </a:spcBef>
                        <a:spcAft>
                          <a:spcPts val="0"/>
                        </a:spcAft>
                      </a:pP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spcBef>
                          <a:spcPts val="0"/>
                        </a:spcBef>
                        <a:spcAft>
                          <a:spcPts val="0"/>
                        </a:spcAft>
                      </a:pP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r>
              <a:tr h="337488">
                <a:tc>
                  <a:txBody>
                    <a:bodyPr/>
                    <a:lstStyle/>
                    <a:p>
                      <a:pPr marL="0" marR="0" fontAlgn="base"/>
                      <a:r>
                        <a:rPr lang="en-US" sz="800" kern="1200" dirty="0">
                          <a:solidFill>
                            <a:srgbClr val="000000"/>
                          </a:solidFill>
                          <a:effectLst/>
                          <a:latin typeface="Arial"/>
                          <a:ea typeface="MS PGothic"/>
                          <a:cs typeface="MS PGothic"/>
                        </a:rPr>
                        <a:t>Hospital-wide 30-day Readmissions</a:t>
                      </a:r>
                      <a:endParaRPr lang="en-US" sz="1100" dirty="0">
                        <a:effectLst/>
                        <a:latin typeface="Century Schoolbook"/>
                        <a:ea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spcBef>
                          <a:spcPts val="0"/>
                        </a:spcBef>
                        <a:spcAft>
                          <a:spcPts val="0"/>
                        </a:spcAft>
                      </a:pPr>
                      <a:r>
                        <a:rPr lang="en-US" sz="800" dirty="0">
                          <a:effectLst/>
                          <a:latin typeface="Century Schoolbook"/>
                          <a:ea typeface="Times New Roman"/>
                          <a:cs typeface="Times New Roman"/>
                        </a:rPr>
                        <a:t> </a:t>
                      </a: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spcBef>
                          <a:spcPts val="0"/>
                        </a:spcBef>
                        <a:spcAft>
                          <a:spcPts val="0"/>
                        </a:spcAft>
                      </a:pPr>
                      <a:r>
                        <a:rPr lang="en-US" sz="800" dirty="0">
                          <a:effectLst/>
                          <a:latin typeface="Century Schoolbook"/>
                          <a:ea typeface="Times New Roman"/>
                          <a:cs typeface="Times New Roman"/>
                        </a:rPr>
                        <a:t> </a:t>
                      </a: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spcBef>
                          <a:spcPts val="0"/>
                        </a:spcBef>
                        <a:spcAft>
                          <a:spcPts val="0"/>
                        </a:spcAft>
                      </a:pPr>
                      <a:r>
                        <a:rPr lang="en-US" sz="800" dirty="0">
                          <a:effectLst/>
                          <a:latin typeface="Century Schoolbook"/>
                          <a:ea typeface="Times New Roman"/>
                          <a:cs typeface="Times New Roman"/>
                        </a:rPr>
                        <a:t> </a:t>
                      </a: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r>
              <a:tr h="316797">
                <a:tc>
                  <a:txBody>
                    <a:bodyPr/>
                    <a:lstStyle/>
                    <a:p>
                      <a:pPr marL="0" marR="0" fontAlgn="base"/>
                      <a:r>
                        <a:rPr lang="en-US" sz="800" kern="1200" dirty="0" smtClean="0">
                          <a:solidFill>
                            <a:srgbClr val="000000"/>
                          </a:solidFill>
                          <a:effectLst/>
                          <a:latin typeface="Arial"/>
                          <a:ea typeface="MS PGothic"/>
                          <a:cs typeface="MS PGothic"/>
                        </a:rPr>
                        <a:t>Returns </a:t>
                      </a:r>
                      <a:r>
                        <a:rPr lang="en-US" sz="800" kern="1200" dirty="0">
                          <a:solidFill>
                            <a:srgbClr val="000000"/>
                          </a:solidFill>
                          <a:effectLst/>
                          <a:latin typeface="Arial"/>
                          <a:ea typeface="MS PGothic"/>
                          <a:cs typeface="MS PGothic"/>
                        </a:rPr>
                        <a:t>to the ED within 30 days</a:t>
                      </a:r>
                      <a:endParaRPr lang="en-US" sz="1100" dirty="0">
                        <a:effectLst/>
                        <a:latin typeface="Century Schoolbook"/>
                        <a:ea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spcBef>
                          <a:spcPts val="0"/>
                        </a:spcBef>
                        <a:spcAft>
                          <a:spcPts val="0"/>
                        </a:spcAft>
                      </a:pPr>
                      <a:r>
                        <a:rPr lang="en-US" sz="800" dirty="0">
                          <a:effectLst/>
                          <a:latin typeface="Century Schoolbook"/>
                          <a:ea typeface="Times New Roman"/>
                          <a:cs typeface="Times New Roman"/>
                        </a:rPr>
                        <a:t> </a:t>
                      </a: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spcBef>
                          <a:spcPts val="0"/>
                        </a:spcBef>
                        <a:spcAft>
                          <a:spcPts val="0"/>
                        </a:spcAft>
                      </a:pPr>
                      <a:r>
                        <a:rPr lang="en-US" sz="800" dirty="0">
                          <a:effectLst/>
                          <a:latin typeface="Century Schoolbook"/>
                          <a:ea typeface="Times New Roman"/>
                          <a:cs typeface="Times New Roman"/>
                        </a:rPr>
                        <a:t> </a:t>
                      </a: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spcBef>
                          <a:spcPts val="0"/>
                        </a:spcBef>
                        <a:spcAft>
                          <a:spcPts val="0"/>
                        </a:spcAft>
                      </a:pPr>
                      <a:r>
                        <a:rPr lang="en-US" sz="800" dirty="0">
                          <a:effectLst/>
                          <a:latin typeface="Century Schoolbook"/>
                          <a:ea typeface="Times New Roman"/>
                          <a:cs typeface="Times New Roman"/>
                        </a:rPr>
                        <a:t> </a:t>
                      </a: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r>
              <a:tr h="311853">
                <a:tc>
                  <a:txBody>
                    <a:bodyPr/>
                    <a:lstStyle/>
                    <a:p>
                      <a:pPr marL="0" marR="0" fontAlgn="base"/>
                      <a:r>
                        <a:rPr lang="en-US" sz="800" kern="1200" dirty="0">
                          <a:solidFill>
                            <a:srgbClr val="000000"/>
                          </a:solidFill>
                          <a:effectLst/>
                          <a:latin typeface="Arial"/>
                          <a:ea typeface="MS PGothic"/>
                          <a:cs typeface="MS PGothic"/>
                        </a:rPr>
                        <a:t>Average Length of Stay</a:t>
                      </a:r>
                      <a:endParaRPr lang="en-US" sz="1100" dirty="0">
                        <a:effectLst/>
                        <a:latin typeface="Century Schoolbook"/>
                        <a:ea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spcBef>
                          <a:spcPts val="0"/>
                        </a:spcBef>
                        <a:spcAft>
                          <a:spcPts val="0"/>
                        </a:spcAft>
                      </a:pPr>
                      <a:r>
                        <a:rPr lang="en-US" sz="800" dirty="0">
                          <a:effectLst/>
                          <a:latin typeface="Century Schoolbook"/>
                          <a:ea typeface="Times New Roman"/>
                          <a:cs typeface="Times New Roman"/>
                        </a:rPr>
                        <a:t> </a:t>
                      </a: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spcBef>
                          <a:spcPts val="0"/>
                        </a:spcBef>
                        <a:spcAft>
                          <a:spcPts val="0"/>
                        </a:spcAft>
                      </a:pPr>
                      <a:r>
                        <a:rPr lang="en-US" sz="800">
                          <a:effectLst/>
                          <a:latin typeface="Century Schoolbook"/>
                          <a:ea typeface="Times New Roman"/>
                          <a:cs typeface="Times New Roman"/>
                        </a:rPr>
                        <a:t> </a:t>
                      </a:r>
                      <a:endParaRPr lang="en-US" sz="110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spcBef>
                          <a:spcPts val="0"/>
                        </a:spcBef>
                        <a:spcAft>
                          <a:spcPts val="0"/>
                        </a:spcAft>
                      </a:pPr>
                      <a:r>
                        <a:rPr lang="en-US" sz="800" dirty="0">
                          <a:effectLst/>
                          <a:latin typeface="Century Schoolbook"/>
                          <a:ea typeface="Times New Roman"/>
                          <a:cs typeface="Times New Roman"/>
                        </a:rPr>
                        <a:t> </a:t>
                      </a: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r>
              <a:tr h="257175">
                <a:tc>
                  <a:txBody>
                    <a:bodyPr/>
                    <a:lstStyle/>
                    <a:p>
                      <a:pPr marL="0" marR="0" fontAlgn="base"/>
                      <a:r>
                        <a:rPr lang="en-US" sz="800" kern="1200" dirty="0">
                          <a:solidFill>
                            <a:srgbClr val="000000"/>
                          </a:solidFill>
                          <a:effectLst/>
                          <a:latin typeface="Arial"/>
                          <a:ea typeface="MS PGothic"/>
                          <a:cs typeface="MS PGothic"/>
                        </a:rPr>
                        <a:t>ICU Length of Stay</a:t>
                      </a:r>
                      <a:endParaRPr lang="en-US" sz="1100" dirty="0">
                        <a:effectLst/>
                        <a:latin typeface="Century Schoolbook"/>
                        <a:ea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spcBef>
                          <a:spcPts val="0"/>
                        </a:spcBef>
                        <a:spcAft>
                          <a:spcPts val="0"/>
                        </a:spcAft>
                      </a:pPr>
                      <a:r>
                        <a:rPr lang="en-US" sz="800" dirty="0">
                          <a:effectLst/>
                          <a:latin typeface="Century Schoolbook"/>
                          <a:ea typeface="Times New Roman"/>
                          <a:cs typeface="Times New Roman"/>
                        </a:rPr>
                        <a:t> </a:t>
                      </a: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spcBef>
                          <a:spcPts val="0"/>
                        </a:spcBef>
                        <a:spcAft>
                          <a:spcPts val="0"/>
                        </a:spcAft>
                      </a:pPr>
                      <a:r>
                        <a:rPr lang="en-US" sz="800" dirty="0">
                          <a:effectLst/>
                          <a:latin typeface="Century Schoolbook"/>
                          <a:ea typeface="Times New Roman"/>
                          <a:cs typeface="Times New Roman"/>
                        </a:rPr>
                        <a:t> </a:t>
                      </a: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spcBef>
                          <a:spcPts val="0"/>
                        </a:spcBef>
                        <a:spcAft>
                          <a:spcPts val="0"/>
                        </a:spcAft>
                      </a:pPr>
                      <a:r>
                        <a:rPr lang="en-US" sz="800" dirty="0">
                          <a:effectLst/>
                          <a:latin typeface="Century Schoolbook"/>
                          <a:ea typeface="Times New Roman"/>
                          <a:cs typeface="Times New Roman"/>
                        </a:rPr>
                        <a:t> </a:t>
                      </a:r>
                      <a:endParaRPr lang="en-US" sz="1100" dirty="0">
                        <a:effectLst/>
                        <a:latin typeface="Century Schoolbook"/>
                        <a:ea typeface="Times New Roman"/>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9527906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Custom 15">
      <a:dk1>
        <a:srgbClr val="000000"/>
      </a:dk1>
      <a:lt1>
        <a:srgbClr val="FFFFFF"/>
      </a:lt1>
      <a:dk2>
        <a:srgbClr val="000000"/>
      </a:dk2>
      <a:lt2>
        <a:srgbClr val="808080"/>
      </a:lt2>
      <a:accent1>
        <a:srgbClr val="BBE0E3"/>
      </a:accent1>
      <a:accent2>
        <a:srgbClr val="6D6FC7"/>
      </a:accent2>
      <a:accent3>
        <a:srgbClr val="FFFFFF"/>
      </a:accent3>
      <a:accent4>
        <a:srgbClr val="000000"/>
      </a:accent4>
      <a:accent5>
        <a:srgbClr val="DAEDEF"/>
      </a:accent5>
      <a:accent6>
        <a:srgbClr val="6D6FC7"/>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IFCC B&amp;W Theme.thmx</Template>
  <TotalTime>55597</TotalTime>
  <Words>346</Words>
  <Application>Microsoft Macintosh PowerPoint</Application>
  <PresentationFormat>On-screen Show (4:3)</PresentationFormat>
  <Paragraphs>100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Better Together Dashboard Template Name of Hospital  Date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c:creator>
  <cp:lastModifiedBy>Institute</cp:lastModifiedBy>
  <cp:revision>494</cp:revision>
  <cp:lastPrinted>2014-06-12T15:50:13Z</cp:lastPrinted>
  <dcterms:created xsi:type="dcterms:W3CDTF">2011-03-10T03:48:55Z</dcterms:created>
  <dcterms:modified xsi:type="dcterms:W3CDTF">2014-06-18T17:20:48Z</dcterms:modified>
</cp:coreProperties>
</file>